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Lst>
  <p:sldSz cx="9144000" cy="5143500" type="screen16x9"/>
  <p:notesSz cx="6858000" cy="9144000"/>
  <p:embeddedFontLst>
    <p:embeddedFont>
      <p:font typeface="DM Sans" pitchFamily="2" charset="0"/>
      <p:regular r:id="rId59"/>
      <p:bold r:id="rId60"/>
      <p:italic r:id="rId61"/>
      <p:boldItalic r:id="rId62"/>
    </p:embeddedFont>
    <p:embeddedFont>
      <p:font typeface="Viga" panose="020B060402020202020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461"/>
        <p:guide pos="2880"/>
        <p:guide pos="456"/>
        <p:guide orient="horz" pos="1732"/>
        <p:guide orient="horz" pos="26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bdca54fc3_0_1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bdca54fc3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a5430ebc3e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a5430ebc3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a53d3ee656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a53d3ee656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a583b36f8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a583b36f8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a53d3ee656_1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a53d3ee656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6bdca54fc3_0_1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2a583b36f85_1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2a583b36f85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6bb4ddd667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yasmine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a583b36f8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a583b36f8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yasmine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2a53d3ee656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2a53d3ee65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yasmine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bb4ddd667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2a53d3ee656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2a53d3ee656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yasmine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2a53d3ee656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2a53d3ee65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2a583b36f85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2a583b36f8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6bdca54ef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Abir : after  visualising the description of the dataset and the boxplot we focuses only on the features that have non null observations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2a583b36f85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2a583b36f85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That’s why We decide to deal with the features count and srv count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2a583b36f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2a583b36f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a583b36f85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a583b36f85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a583b36f85_1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a583b36f85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a583b36f85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a583b36f85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siwar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a583b36f85_0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a583b36f85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a381378c9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a381378c9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2a583b36f85_1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2a583b36f85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a583b36f85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2a583b36f85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2a583b36f85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2a583b36f85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2a583b36f85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2a583b36f85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Eya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2a583b36f85_1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2a583b36f85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2a5d10caae9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2a5d10caae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a583b36f85_1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a583b36f85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2a583b36f85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2a583b36f85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2a381378c9f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2a381378c9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6bdca54fc3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bdca54fc3_0_27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050505"/>
                </a:solidFill>
                <a:highlight>
                  <a:srgbClr val="F0F0F0"/>
                </a:highlight>
              </a:rPr>
              <a:t>Initially, the features extracted from data packets then it forwarded to our proposed IDS. Then, proposed</a:t>
            </a:r>
            <a:endParaRPr sz="1050">
              <a:solidFill>
                <a:srgbClr val="050505"/>
              </a:solidFill>
              <a:highlight>
                <a:srgbClr val="F0F0F0"/>
              </a:highlight>
            </a:endParaRPr>
          </a:p>
          <a:p>
            <a:pPr marL="0" lvl="0" indent="0" algn="l" rtl="0">
              <a:spcBef>
                <a:spcPts val="0"/>
              </a:spcBef>
              <a:spcAft>
                <a:spcPts val="0"/>
              </a:spcAft>
              <a:buClr>
                <a:schemeClr val="dk1"/>
              </a:buClr>
              <a:buSzPts val="1100"/>
              <a:buFont typeface="Arial"/>
              <a:buNone/>
            </a:pPr>
            <a:r>
              <a:rPr lang="en" sz="1050">
                <a:solidFill>
                  <a:srgbClr val="050505"/>
                </a:solidFill>
                <a:highlight>
                  <a:srgbClr val="F0F0F0"/>
                </a:highlight>
              </a:rPr>
              <a:t>IDS compute the distance between the extracted features and trained model. Here, trained model consists of big</a:t>
            </a:r>
            <a:endParaRPr sz="1050">
              <a:solidFill>
                <a:srgbClr val="050505"/>
              </a:solidFill>
              <a:highlight>
                <a:srgbClr val="F0F0F0"/>
              </a:highlight>
            </a:endParaRPr>
          </a:p>
          <a:p>
            <a:pPr marL="0" lvl="0" indent="0" algn="l" rtl="0">
              <a:spcBef>
                <a:spcPts val="0"/>
              </a:spcBef>
              <a:spcAft>
                <a:spcPts val="0"/>
              </a:spcAft>
              <a:buClr>
                <a:schemeClr val="dk1"/>
              </a:buClr>
              <a:buSzPts val="1100"/>
              <a:buFont typeface="Arial"/>
              <a:buNone/>
            </a:pPr>
            <a:r>
              <a:rPr lang="en" sz="1050">
                <a:solidFill>
                  <a:srgbClr val="050505"/>
                </a:solidFill>
                <a:highlight>
                  <a:srgbClr val="F0F0F0"/>
                </a:highlight>
              </a:rPr>
              <a:t>datasets with distributed storage environment to improve the performance of Intrusion Detection system. Thus, the</a:t>
            </a:r>
            <a:endParaRPr sz="1050">
              <a:solidFill>
                <a:srgbClr val="050505"/>
              </a:solidFill>
              <a:highlight>
                <a:srgbClr val="F0F0F0"/>
              </a:highlight>
            </a:endParaRPr>
          </a:p>
          <a:p>
            <a:pPr marL="0" lvl="0" indent="0" algn="l" rtl="0">
              <a:spcBef>
                <a:spcPts val="0"/>
              </a:spcBef>
              <a:spcAft>
                <a:spcPts val="0"/>
              </a:spcAft>
              <a:buClr>
                <a:schemeClr val="dk1"/>
              </a:buClr>
              <a:buSzPts val="1100"/>
              <a:buFont typeface="Arial"/>
              <a:buNone/>
            </a:pPr>
            <a:r>
              <a:rPr lang="en" sz="1050">
                <a:solidFill>
                  <a:srgbClr val="050505"/>
                </a:solidFill>
                <a:highlight>
                  <a:srgbClr val="F0F0F0"/>
                </a:highlight>
              </a:rPr>
              <a:t>outlier value is greater than the specified threshold then it generates the false alarm</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siwar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6bdca54fc3_0_1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6bdca54fc3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6bdca54fc3_0_1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6bdca54fc3_0_26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6bdca54fc3_0_26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6bdca54fc3_0_26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6bdca54fc3_0_26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6bdca54ef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2a53d3ee656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2a53d3ee656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2a53d3ee656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2a53d3ee656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2a53d3ee656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2a53d3ee656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2a53d3ee656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2a53d3ee656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a381378c9f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a381378c9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2a53d3ee656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2a53d3ee656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2a53d3ee656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2a53d3ee656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2a381378c9f_0_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2a381378c9f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6bb4ddd667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a53d3ee656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a53d3ee656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6bf9e5999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6bf9e599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2a381378c9f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2a381378c9f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a381378c9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a381378c9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a381378c9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a381378c9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a381378c9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a381378c9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050505"/>
                </a:solidFill>
                <a:highlight>
                  <a:srgbClr val="F0F0F0"/>
                </a:highlight>
              </a:rPr>
              <a:t>Host-based IDS (HIDS): HIDS operates on individual hosts or endpoints within a network. It monitors system logs, file integrity, registry changes, and other host-specific events to detect signs of intrusion or compromise. HIDS is typically implemented using software agents installed on individual hosts or centrally managed through an administration console.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6bb4ddd667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1">
  <p:cSld name="ONE_COLUMN_TEXT_1_1">
    <p:spTree>
      <p:nvGrpSpPr>
        <p:cNvPr id="1" name="Shape 68"/>
        <p:cNvGrpSpPr/>
        <p:nvPr/>
      </p:nvGrpSpPr>
      <p:grpSpPr>
        <a:xfrm>
          <a:off x="0" y="0"/>
          <a:ext cx="0" cy="0"/>
          <a:chOff x="0" y="0"/>
          <a:chExt cx="0" cy="0"/>
        </a:xfrm>
      </p:grpSpPr>
      <p:cxnSp>
        <p:nvCxnSpPr>
          <p:cNvPr id="69" name="Google Shape;69;p15"/>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0" name="Google Shape;70;p1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5"/>
          <p:cNvSpPr txBox="1">
            <a:spLocks noGrp="1"/>
          </p:cNvSpPr>
          <p:nvPr>
            <p:ph type="body" idx="1"/>
          </p:nvPr>
        </p:nvSpPr>
        <p:spPr>
          <a:xfrm>
            <a:off x="5953575" y="3447525"/>
            <a:ext cx="2430300" cy="114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2" name="Google Shape;72;p15"/>
          <p:cNvSpPr txBox="1">
            <a:spLocks noGrp="1"/>
          </p:cNvSpPr>
          <p:nvPr>
            <p:ph type="title" idx="2"/>
          </p:nvPr>
        </p:nvSpPr>
        <p:spPr>
          <a:xfrm>
            <a:off x="5953575" y="2949674"/>
            <a:ext cx="24303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ONE_COLUMN_TEXT_1_1_1_1">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7"/>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4" name="Google Shape;84;p17"/>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7"/>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6" name="Google Shape;86;p17"/>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7"/>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8" name="Google Shape;88;p17"/>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_ONLY_1">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
  <p:cSld name="ONE_COLUMN_TEXT_1_1_1_3">
    <p:spTree>
      <p:nvGrpSpPr>
        <p:cNvPr id="1" name="Shape 103"/>
        <p:cNvGrpSpPr/>
        <p:nvPr/>
      </p:nvGrpSpPr>
      <p:grpSpPr>
        <a:xfrm>
          <a:off x="0" y="0"/>
          <a:ext cx="0" cy="0"/>
          <a:chOff x="0" y="0"/>
          <a:chExt cx="0" cy="0"/>
        </a:xfrm>
      </p:grpSpPr>
      <p:cxnSp>
        <p:nvCxnSpPr>
          <p:cNvPr id="104" name="Google Shape;104;p21"/>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05" name="Google Shape;105;p2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21"/>
          <p:cNvSpPr txBox="1">
            <a:spLocks noGrp="1"/>
          </p:cNvSpPr>
          <p:nvPr>
            <p:ph type="body" idx="1"/>
          </p:nvPr>
        </p:nvSpPr>
        <p:spPr>
          <a:xfrm>
            <a:off x="1010100"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7" name="Google Shape;107;p21"/>
          <p:cNvSpPr txBox="1">
            <a:spLocks noGrp="1"/>
          </p:cNvSpPr>
          <p:nvPr>
            <p:ph type="title" idx="2"/>
          </p:nvPr>
        </p:nvSpPr>
        <p:spPr>
          <a:xfrm>
            <a:off x="1010088"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21"/>
          <p:cNvSpPr txBox="1">
            <a:spLocks noGrp="1"/>
          </p:cNvSpPr>
          <p:nvPr>
            <p:ph type="body" idx="3"/>
          </p:nvPr>
        </p:nvSpPr>
        <p:spPr>
          <a:xfrm>
            <a:off x="2891901"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9" name="Google Shape;109;p21"/>
          <p:cNvSpPr txBox="1">
            <a:spLocks noGrp="1"/>
          </p:cNvSpPr>
          <p:nvPr>
            <p:ph type="title" idx="4"/>
          </p:nvPr>
        </p:nvSpPr>
        <p:spPr>
          <a:xfrm>
            <a:off x="2891894"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1"/>
          <p:cNvSpPr txBox="1">
            <a:spLocks noGrp="1"/>
          </p:cNvSpPr>
          <p:nvPr>
            <p:ph type="body" idx="5"/>
          </p:nvPr>
        </p:nvSpPr>
        <p:spPr>
          <a:xfrm>
            <a:off x="4773703"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1" name="Google Shape;111;p21"/>
          <p:cNvSpPr txBox="1">
            <a:spLocks noGrp="1"/>
          </p:cNvSpPr>
          <p:nvPr>
            <p:ph type="title" idx="6"/>
          </p:nvPr>
        </p:nvSpPr>
        <p:spPr>
          <a:xfrm>
            <a:off x="4773701"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2" name="Google Shape;112;p21"/>
          <p:cNvSpPr txBox="1">
            <a:spLocks noGrp="1"/>
          </p:cNvSpPr>
          <p:nvPr>
            <p:ph type="body" idx="7"/>
          </p:nvPr>
        </p:nvSpPr>
        <p:spPr>
          <a:xfrm>
            <a:off x="6655504"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3" name="Google Shape;113;p21"/>
          <p:cNvSpPr txBox="1">
            <a:spLocks noGrp="1"/>
          </p:cNvSpPr>
          <p:nvPr>
            <p:ph type="title" idx="8"/>
          </p:nvPr>
        </p:nvSpPr>
        <p:spPr>
          <a:xfrm>
            <a:off x="6655507"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ix Columns  ">
  <p:cSld name="ONE_COLUMN_TEXT_1_1_1_1_1">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3"/>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2" name="Google Shape;122;p23"/>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23"/>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23"/>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23"/>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3"/>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3"/>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3"/>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0" name="Google Shape;130;p23"/>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23"/>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2" name="Google Shape;132;p23"/>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hree Columns  1">
  <p:cSld name="ONE_COLUMN_TEXT_1_1_1_1_2">
    <p:bg>
      <p:bgPr>
        <a:solidFill>
          <a:srgbClr val="FFFFFF"/>
        </a:solidFill>
        <a:effectLst/>
      </p:bgPr>
    </p:bg>
    <p:spTree>
      <p:nvGrpSpPr>
        <p:cNvPr id="1" name="Shape 133"/>
        <p:cNvGrpSpPr/>
        <p:nvPr/>
      </p:nvGrpSpPr>
      <p:grpSpPr>
        <a:xfrm>
          <a:off x="0" y="0"/>
          <a:ext cx="0" cy="0"/>
          <a:chOff x="0" y="0"/>
          <a:chExt cx="0" cy="0"/>
        </a:xfrm>
      </p:grpSpPr>
      <p:cxnSp>
        <p:nvCxnSpPr>
          <p:cNvPr id="134" name="Google Shape;134;p2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35" name="Google Shape;135;p2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24"/>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7" name="Google Shape;137;p24"/>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8" name="Google Shape;138;p24"/>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9" name="Google Shape;139;p24"/>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0" name="Google Shape;140;p24"/>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1" name="Google Shape;141;p24"/>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amp; Credits">
  <p:cSld name="SECTION_HEADER_1_1_1">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4" name="Google Shape;144;p25"/>
          <p:cNvSpPr txBox="1">
            <a:spLocks noGrp="1"/>
          </p:cNvSpPr>
          <p:nvPr>
            <p:ph type="subTitle" idx="1"/>
          </p:nvPr>
        </p:nvSpPr>
        <p:spPr>
          <a:xfrm>
            <a:off x="671150" y="1450900"/>
            <a:ext cx="3742800" cy="15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5" name="Google Shape;145;p25"/>
          <p:cNvSpPr txBox="1"/>
          <p:nvPr/>
        </p:nvSpPr>
        <p:spPr>
          <a:xfrm>
            <a:off x="671150" y="3275775"/>
            <a:ext cx="3387600" cy="70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lang="en" sz="1100"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100">
                <a:solidFill>
                  <a:schemeClr val="lt2"/>
                </a:solidFill>
                <a:latin typeface="DM Sans"/>
                <a:ea typeface="DM Sans"/>
                <a:cs typeface="DM Sans"/>
                <a:sym typeface="DM Sans"/>
              </a:rPr>
              <a:t>, including icons by </a:t>
            </a:r>
            <a:r>
              <a:rPr lang="en" sz="1100"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DM Sans"/>
                <a:ea typeface="DM Sans"/>
                <a:cs typeface="DM Sans"/>
                <a:sym typeface="DM Sans"/>
              </a:rPr>
              <a:t>, infographics &amp; images by </a:t>
            </a:r>
            <a:r>
              <a:rPr lang="en" sz="1100"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b="1">
              <a:solidFill>
                <a:schemeClr val="lt2"/>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48" name="Google Shape;148;p26"/>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7302"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22" name="Google Shape;22;p5"/>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10"/>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2"/>
                </a:solidFill>
              </a:rPr>
              <a:t>Intrusion Detection System</a:t>
            </a:r>
            <a:endParaRPr>
              <a:solidFill>
                <a:schemeClr val="lt2"/>
              </a:solidFill>
            </a:endParaRPr>
          </a:p>
        </p:txBody>
      </p:sp>
      <p:grpSp>
        <p:nvGrpSpPr>
          <p:cNvPr id="156" name="Google Shape;156;p27"/>
          <p:cNvGrpSpPr/>
          <p:nvPr/>
        </p:nvGrpSpPr>
        <p:grpSpPr>
          <a:xfrm>
            <a:off x="196269" y="-35131"/>
            <a:ext cx="4117010" cy="5284424"/>
            <a:chOff x="196269" y="-35131"/>
            <a:chExt cx="4117010" cy="5284424"/>
          </a:xfrm>
        </p:grpSpPr>
        <p:grpSp>
          <p:nvGrpSpPr>
            <p:cNvPr id="157" name="Google Shape;157;p27"/>
            <p:cNvGrpSpPr/>
            <p:nvPr/>
          </p:nvGrpSpPr>
          <p:grpSpPr>
            <a:xfrm>
              <a:off x="196269" y="-35131"/>
              <a:ext cx="4117010" cy="4393434"/>
              <a:chOff x="43869" y="-35131"/>
              <a:chExt cx="4117010" cy="4393434"/>
            </a:xfrm>
          </p:grpSpPr>
          <p:sp>
            <p:nvSpPr>
              <p:cNvPr id="158" name="Google Shape;158;p27"/>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7"/>
              <p:cNvGrpSpPr/>
              <p:nvPr/>
            </p:nvGrpSpPr>
            <p:grpSpPr>
              <a:xfrm>
                <a:off x="43869" y="-35131"/>
                <a:ext cx="4117010" cy="4393434"/>
                <a:chOff x="-6861500" y="-774675"/>
                <a:chExt cx="4221275" cy="4504700"/>
              </a:xfrm>
            </p:grpSpPr>
            <p:sp>
              <p:nvSpPr>
                <p:cNvPr id="160" name="Google Shape;160;p27"/>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 name="Google Shape;280;p27"/>
            <p:cNvGrpSpPr/>
            <p:nvPr/>
          </p:nvGrpSpPr>
          <p:grpSpPr>
            <a:xfrm rot="10800000">
              <a:off x="3474186" y="4232201"/>
              <a:ext cx="183381" cy="1017092"/>
              <a:chOff x="-5634475" y="-504725"/>
              <a:chExt cx="188025" cy="1042850"/>
            </a:xfrm>
          </p:grpSpPr>
          <p:sp>
            <p:nvSpPr>
              <p:cNvPr id="281" name="Google Shape;281;p27"/>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7"/>
            <p:cNvGrpSpPr/>
            <p:nvPr/>
          </p:nvGrpSpPr>
          <p:grpSpPr>
            <a:xfrm rot="10800000">
              <a:off x="2618037" y="4358300"/>
              <a:ext cx="72367" cy="518274"/>
              <a:chOff x="-4201325" y="-449025"/>
              <a:chExt cx="74200" cy="531400"/>
            </a:xfrm>
          </p:grpSpPr>
          <p:sp>
            <p:nvSpPr>
              <p:cNvPr id="284" name="Google Shape;284;p27"/>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3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Business Understanding</a:t>
            </a:r>
            <a:endParaRPr/>
          </a:p>
        </p:txBody>
      </p:sp>
      <p:grpSp>
        <p:nvGrpSpPr>
          <p:cNvPr id="765" name="Google Shape;765;p37"/>
          <p:cNvGrpSpPr/>
          <p:nvPr/>
        </p:nvGrpSpPr>
        <p:grpSpPr>
          <a:xfrm>
            <a:off x="4744912" y="929693"/>
            <a:ext cx="4835770" cy="3504846"/>
            <a:chOff x="133200" y="238100"/>
            <a:chExt cx="7227275" cy="5238150"/>
          </a:xfrm>
        </p:grpSpPr>
        <p:sp>
          <p:nvSpPr>
            <p:cNvPr id="766" name="Google Shape;766;p37"/>
            <p:cNvSpPr/>
            <p:nvPr/>
          </p:nvSpPr>
          <p:spPr>
            <a:xfrm>
              <a:off x="133200" y="238100"/>
              <a:ext cx="7227275" cy="5238150"/>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2973700" y="480500"/>
              <a:ext cx="1210525" cy="1216150"/>
            </a:xfrm>
            <a:custGeom>
              <a:avLst/>
              <a:gdLst/>
              <a:ahLst/>
              <a:cxnLst/>
              <a:rect l="l" t="t" r="r" b="b"/>
              <a:pathLst>
                <a:path w="48421" h="48646" extrusionOk="0">
                  <a:moveTo>
                    <a:pt x="24183" y="11733"/>
                  </a:moveTo>
                  <a:cubicBezTo>
                    <a:pt x="31152" y="11733"/>
                    <a:pt x="36801" y="17382"/>
                    <a:pt x="36801" y="24350"/>
                  </a:cubicBezTo>
                  <a:cubicBezTo>
                    <a:pt x="36801" y="31319"/>
                    <a:pt x="31152" y="36968"/>
                    <a:pt x="24183" y="36968"/>
                  </a:cubicBezTo>
                  <a:cubicBezTo>
                    <a:pt x="17216" y="36968"/>
                    <a:pt x="11567" y="31319"/>
                    <a:pt x="11567" y="24350"/>
                  </a:cubicBezTo>
                  <a:cubicBezTo>
                    <a:pt x="11567" y="17382"/>
                    <a:pt x="17216" y="11733"/>
                    <a:pt x="24183" y="11733"/>
                  </a:cubicBezTo>
                  <a:close/>
                  <a:moveTo>
                    <a:pt x="21577" y="0"/>
                  </a:moveTo>
                  <a:lnTo>
                    <a:pt x="20414" y="4612"/>
                  </a:lnTo>
                  <a:cubicBezTo>
                    <a:pt x="18846" y="4911"/>
                    <a:pt x="17321" y="5395"/>
                    <a:pt x="15870" y="6056"/>
                  </a:cubicBezTo>
                  <a:lnTo>
                    <a:pt x="12257" y="2930"/>
                  </a:lnTo>
                  <a:lnTo>
                    <a:pt x="8117" y="5829"/>
                  </a:lnTo>
                  <a:lnTo>
                    <a:pt x="9824" y="10300"/>
                  </a:lnTo>
                  <a:cubicBezTo>
                    <a:pt x="8711" y="11436"/>
                    <a:pt x="7737" y="12700"/>
                    <a:pt x="6921" y="14066"/>
                  </a:cubicBezTo>
                  <a:lnTo>
                    <a:pt x="2163" y="13574"/>
                  </a:lnTo>
                  <a:lnTo>
                    <a:pt x="434" y="18323"/>
                  </a:lnTo>
                  <a:lnTo>
                    <a:pt x="4374" y="20996"/>
                  </a:lnTo>
                  <a:cubicBezTo>
                    <a:pt x="4185" y="22104"/>
                    <a:pt x="4090" y="23226"/>
                    <a:pt x="4090" y="24350"/>
                  </a:cubicBezTo>
                  <a:cubicBezTo>
                    <a:pt x="4090" y="24829"/>
                    <a:pt x="4112" y="25301"/>
                    <a:pt x="4145" y="25770"/>
                  </a:cubicBezTo>
                  <a:lnTo>
                    <a:pt x="1" y="28084"/>
                  </a:lnTo>
                  <a:lnTo>
                    <a:pt x="1309" y="32966"/>
                  </a:lnTo>
                  <a:lnTo>
                    <a:pt x="6000" y="32905"/>
                  </a:lnTo>
                  <a:cubicBezTo>
                    <a:pt x="6690" y="34369"/>
                    <a:pt x="7556" y="35746"/>
                    <a:pt x="8576" y="37002"/>
                  </a:cubicBezTo>
                  <a:lnTo>
                    <a:pt x="6551" y="41209"/>
                  </a:lnTo>
                  <a:lnTo>
                    <a:pt x="10422" y="44458"/>
                  </a:lnTo>
                  <a:lnTo>
                    <a:pt x="14173" y="41772"/>
                  </a:lnTo>
                  <a:cubicBezTo>
                    <a:pt x="15596" y="42590"/>
                    <a:pt x="17113" y="43232"/>
                    <a:pt x="18693" y="43679"/>
                  </a:cubicBezTo>
                  <a:lnTo>
                    <a:pt x="19445" y="48205"/>
                  </a:lnTo>
                  <a:lnTo>
                    <a:pt x="24478" y="48646"/>
                  </a:lnTo>
                  <a:lnTo>
                    <a:pt x="25998" y="44360"/>
                  </a:lnTo>
                  <a:cubicBezTo>
                    <a:pt x="27649" y="44213"/>
                    <a:pt x="29276" y="43860"/>
                    <a:pt x="30841" y="43310"/>
                  </a:cubicBezTo>
                  <a:lnTo>
                    <a:pt x="34018" y="46539"/>
                  </a:lnTo>
                  <a:lnTo>
                    <a:pt x="38395" y="44013"/>
                  </a:lnTo>
                  <a:lnTo>
                    <a:pt x="37193" y="39659"/>
                  </a:lnTo>
                  <a:cubicBezTo>
                    <a:pt x="38461" y="38581"/>
                    <a:pt x="39589" y="37350"/>
                    <a:pt x="40554" y="35995"/>
                  </a:cubicBezTo>
                  <a:lnTo>
                    <a:pt x="45000" y="36815"/>
                  </a:lnTo>
                  <a:lnTo>
                    <a:pt x="47137" y="32234"/>
                  </a:lnTo>
                  <a:lnTo>
                    <a:pt x="43649" y="29355"/>
                  </a:lnTo>
                  <a:cubicBezTo>
                    <a:pt x="44060" y="27748"/>
                    <a:pt x="44270" y="26095"/>
                    <a:pt x="44276" y="24438"/>
                  </a:cubicBezTo>
                  <a:lnTo>
                    <a:pt x="48420" y="22549"/>
                  </a:lnTo>
                  <a:lnTo>
                    <a:pt x="47543" y="17573"/>
                  </a:lnTo>
                  <a:lnTo>
                    <a:pt x="42970" y="17217"/>
                  </a:lnTo>
                  <a:cubicBezTo>
                    <a:pt x="42387" y="15684"/>
                    <a:pt x="41619" y="14229"/>
                    <a:pt x="40681" y="12884"/>
                  </a:cubicBezTo>
                  <a:lnTo>
                    <a:pt x="43039" y="8902"/>
                  </a:lnTo>
                  <a:lnTo>
                    <a:pt x="39466" y="5330"/>
                  </a:lnTo>
                  <a:lnTo>
                    <a:pt x="35454" y="7712"/>
                  </a:lnTo>
                  <a:cubicBezTo>
                    <a:pt x="33145" y="6146"/>
                    <a:pt x="30536" y="5082"/>
                    <a:pt x="27790" y="4584"/>
                  </a:cubicBezTo>
                  <a:lnTo>
                    <a:pt x="266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2973700" y="416800"/>
              <a:ext cx="1210525" cy="1216150"/>
            </a:xfrm>
            <a:custGeom>
              <a:avLst/>
              <a:gdLst/>
              <a:ahLst/>
              <a:cxnLst/>
              <a:rect l="l" t="t" r="r" b="b"/>
              <a:pathLst>
                <a:path w="48421" h="48646" extrusionOk="0">
                  <a:moveTo>
                    <a:pt x="24183" y="11733"/>
                  </a:moveTo>
                  <a:cubicBezTo>
                    <a:pt x="31152" y="11733"/>
                    <a:pt x="36801" y="17381"/>
                    <a:pt x="36801" y="24350"/>
                  </a:cubicBezTo>
                  <a:cubicBezTo>
                    <a:pt x="36801" y="31318"/>
                    <a:pt x="31152" y="36968"/>
                    <a:pt x="24183" y="36968"/>
                  </a:cubicBezTo>
                  <a:cubicBezTo>
                    <a:pt x="17216" y="36968"/>
                    <a:pt x="11567" y="31318"/>
                    <a:pt x="11567" y="24350"/>
                  </a:cubicBezTo>
                  <a:cubicBezTo>
                    <a:pt x="11567" y="17381"/>
                    <a:pt x="17216" y="11733"/>
                    <a:pt x="24183" y="11733"/>
                  </a:cubicBezTo>
                  <a:close/>
                  <a:moveTo>
                    <a:pt x="21577" y="0"/>
                  </a:moveTo>
                  <a:lnTo>
                    <a:pt x="20414" y="4612"/>
                  </a:lnTo>
                  <a:cubicBezTo>
                    <a:pt x="18846" y="4911"/>
                    <a:pt x="17321" y="5395"/>
                    <a:pt x="15870" y="6056"/>
                  </a:cubicBezTo>
                  <a:lnTo>
                    <a:pt x="12257" y="2930"/>
                  </a:lnTo>
                  <a:lnTo>
                    <a:pt x="8117" y="5828"/>
                  </a:lnTo>
                  <a:lnTo>
                    <a:pt x="9824" y="10300"/>
                  </a:lnTo>
                  <a:cubicBezTo>
                    <a:pt x="8711" y="11436"/>
                    <a:pt x="7737" y="12699"/>
                    <a:pt x="6921" y="14065"/>
                  </a:cubicBezTo>
                  <a:lnTo>
                    <a:pt x="2163" y="13574"/>
                  </a:lnTo>
                  <a:lnTo>
                    <a:pt x="434" y="18323"/>
                  </a:lnTo>
                  <a:lnTo>
                    <a:pt x="4374" y="20996"/>
                  </a:lnTo>
                  <a:cubicBezTo>
                    <a:pt x="4185" y="22104"/>
                    <a:pt x="4090" y="23226"/>
                    <a:pt x="4090" y="24350"/>
                  </a:cubicBezTo>
                  <a:cubicBezTo>
                    <a:pt x="4090" y="24828"/>
                    <a:pt x="4112" y="25301"/>
                    <a:pt x="4145" y="25770"/>
                  </a:cubicBezTo>
                  <a:lnTo>
                    <a:pt x="1" y="28083"/>
                  </a:lnTo>
                  <a:lnTo>
                    <a:pt x="1309" y="32966"/>
                  </a:lnTo>
                  <a:lnTo>
                    <a:pt x="6000" y="32905"/>
                  </a:lnTo>
                  <a:cubicBezTo>
                    <a:pt x="6690" y="34369"/>
                    <a:pt x="7555" y="35744"/>
                    <a:pt x="8576" y="37002"/>
                  </a:cubicBezTo>
                  <a:lnTo>
                    <a:pt x="6551" y="41209"/>
                  </a:lnTo>
                  <a:lnTo>
                    <a:pt x="10422" y="44458"/>
                  </a:lnTo>
                  <a:lnTo>
                    <a:pt x="14173" y="41772"/>
                  </a:lnTo>
                  <a:cubicBezTo>
                    <a:pt x="15596" y="42590"/>
                    <a:pt x="17113" y="43231"/>
                    <a:pt x="18693" y="43678"/>
                  </a:cubicBezTo>
                  <a:lnTo>
                    <a:pt x="19445" y="48204"/>
                  </a:lnTo>
                  <a:lnTo>
                    <a:pt x="24478" y="48645"/>
                  </a:lnTo>
                  <a:lnTo>
                    <a:pt x="25998" y="44360"/>
                  </a:lnTo>
                  <a:cubicBezTo>
                    <a:pt x="27649" y="44213"/>
                    <a:pt x="29276" y="43859"/>
                    <a:pt x="30841" y="43310"/>
                  </a:cubicBezTo>
                  <a:lnTo>
                    <a:pt x="34018" y="46538"/>
                  </a:lnTo>
                  <a:lnTo>
                    <a:pt x="38395" y="44012"/>
                  </a:lnTo>
                  <a:lnTo>
                    <a:pt x="37193" y="39659"/>
                  </a:lnTo>
                  <a:cubicBezTo>
                    <a:pt x="38461" y="38581"/>
                    <a:pt x="39589" y="37349"/>
                    <a:pt x="40554" y="35995"/>
                  </a:cubicBezTo>
                  <a:lnTo>
                    <a:pt x="45000" y="36815"/>
                  </a:lnTo>
                  <a:lnTo>
                    <a:pt x="47137" y="32234"/>
                  </a:lnTo>
                  <a:lnTo>
                    <a:pt x="43649" y="29355"/>
                  </a:lnTo>
                  <a:cubicBezTo>
                    <a:pt x="44060" y="27748"/>
                    <a:pt x="44270" y="26095"/>
                    <a:pt x="44276" y="24436"/>
                  </a:cubicBezTo>
                  <a:lnTo>
                    <a:pt x="48420" y="22549"/>
                  </a:lnTo>
                  <a:lnTo>
                    <a:pt x="47543" y="17571"/>
                  </a:lnTo>
                  <a:lnTo>
                    <a:pt x="42970" y="17217"/>
                  </a:lnTo>
                  <a:cubicBezTo>
                    <a:pt x="42387" y="15684"/>
                    <a:pt x="41619" y="14229"/>
                    <a:pt x="40681" y="12883"/>
                  </a:cubicBezTo>
                  <a:lnTo>
                    <a:pt x="43039" y="8902"/>
                  </a:lnTo>
                  <a:lnTo>
                    <a:pt x="39466" y="5330"/>
                  </a:lnTo>
                  <a:lnTo>
                    <a:pt x="35454" y="7711"/>
                  </a:lnTo>
                  <a:cubicBezTo>
                    <a:pt x="33145" y="6146"/>
                    <a:pt x="30536" y="5080"/>
                    <a:pt x="27790" y="4584"/>
                  </a:cubicBezTo>
                  <a:lnTo>
                    <a:pt x="2663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2963600" y="407500"/>
              <a:ext cx="1230500" cy="1234700"/>
            </a:xfrm>
            <a:custGeom>
              <a:avLst/>
              <a:gdLst/>
              <a:ahLst/>
              <a:cxnLst/>
              <a:rect l="l" t="t" r="r" b="b"/>
              <a:pathLst>
                <a:path w="49220" h="49388" extrusionOk="0">
                  <a:moveTo>
                    <a:pt x="24588" y="12476"/>
                  </a:moveTo>
                  <a:cubicBezTo>
                    <a:pt x="31341" y="12476"/>
                    <a:pt x="36833" y="17970"/>
                    <a:pt x="36833" y="24722"/>
                  </a:cubicBezTo>
                  <a:cubicBezTo>
                    <a:pt x="36833" y="31474"/>
                    <a:pt x="31341" y="36969"/>
                    <a:pt x="24588" y="36969"/>
                  </a:cubicBezTo>
                  <a:cubicBezTo>
                    <a:pt x="17836" y="36969"/>
                    <a:pt x="12342" y="31473"/>
                    <a:pt x="12342" y="24722"/>
                  </a:cubicBezTo>
                  <a:cubicBezTo>
                    <a:pt x="12342" y="17970"/>
                    <a:pt x="17836" y="12476"/>
                    <a:pt x="24588" y="12476"/>
                  </a:cubicBezTo>
                  <a:close/>
                  <a:moveTo>
                    <a:pt x="24587" y="11733"/>
                  </a:moveTo>
                  <a:cubicBezTo>
                    <a:pt x="17425" y="11733"/>
                    <a:pt x="11600" y="17560"/>
                    <a:pt x="11600" y="24722"/>
                  </a:cubicBezTo>
                  <a:cubicBezTo>
                    <a:pt x="11600" y="31884"/>
                    <a:pt x="17426" y="37711"/>
                    <a:pt x="24588" y="37711"/>
                  </a:cubicBezTo>
                  <a:lnTo>
                    <a:pt x="24588" y="37711"/>
                  </a:lnTo>
                  <a:cubicBezTo>
                    <a:pt x="31751" y="37711"/>
                    <a:pt x="37577" y="31884"/>
                    <a:pt x="37577" y="24722"/>
                  </a:cubicBezTo>
                  <a:cubicBezTo>
                    <a:pt x="37577" y="17560"/>
                    <a:pt x="31750" y="11733"/>
                    <a:pt x="24587" y="11733"/>
                  </a:cubicBezTo>
                  <a:close/>
                  <a:moveTo>
                    <a:pt x="24588" y="37711"/>
                  </a:moveTo>
                  <a:cubicBezTo>
                    <a:pt x="24587" y="37711"/>
                    <a:pt x="24587" y="37711"/>
                    <a:pt x="24587" y="37711"/>
                  </a:cubicBezTo>
                  <a:lnTo>
                    <a:pt x="24588" y="37711"/>
                  </a:lnTo>
                  <a:cubicBezTo>
                    <a:pt x="24588" y="37711"/>
                    <a:pt x="24588" y="37711"/>
                    <a:pt x="24588" y="37711"/>
                  </a:cubicBezTo>
                  <a:close/>
                  <a:moveTo>
                    <a:pt x="26745" y="743"/>
                  </a:moveTo>
                  <a:lnTo>
                    <a:pt x="27835" y="5048"/>
                  </a:lnTo>
                  <a:cubicBezTo>
                    <a:pt x="27870" y="5189"/>
                    <a:pt x="27985" y="5296"/>
                    <a:pt x="28129" y="5323"/>
                  </a:cubicBezTo>
                  <a:cubicBezTo>
                    <a:pt x="30843" y="5814"/>
                    <a:pt x="33373" y="6848"/>
                    <a:pt x="35648" y="8391"/>
                  </a:cubicBezTo>
                  <a:cubicBezTo>
                    <a:pt x="35711" y="8434"/>
                    <a:pt x="35784" y="8455"/>
                    <a:pt x="35857" y="8455"/>
                  </a:cubicBezTo>
                  <a:cubicBezTo>
                    <a:pt x="35922" y="8455"/>
                    <a:pt x="35988" y="8438"/>
                    <a:pt x="36046" y="8403"/>
                  </a:cubicBezTo>
                  <a:lnTo>
                    <a:pt x="39812" y="6168"/>
                  </a:lnTo>
                  <a:lnTo>
                    <a:pt x="42977" y="9334"/>
                  </a:lnTo>
                  <a:lnTo>
                    <a:pt x="40767" y="13067"/>
                  </a:lnTo>
                  <a:cubicBezTo>
                    <a:pt x="40693" y="13192"/>
                    <a:pt x="40699" y="13349"/>
                    <a:pt x="40782" y="13468"/>
                  </a:cubicBezTo>
                  <a:cubicBezTo>
                    <a:pt x="41701" y="14788"/>
                    <a:pt x="42455" y="16216"/>
                    <a:pt x="43027" y="17721"/>
                  </a:cubicBezTo>
                  <a:cubicBezTo>
                    <a:pt x="43078" y="17854"/>
                    <a:pt x="43202" y="17948"/>
                    <a:pt x="43346" y="17960"/>
                  </a:cubicBezTo>
                  <a:lnTo>
                    <a:pt x="47632" y="18292"/>
                  </a:lnTo>
                  <a:lnTo>
                    <a:pt x="48410" y="22701"/>
                  </a:lnTo>
                  <a:lnTo>
                    <a:pt x="44528" y="24470"/>
                  </a:lnTo>
                  <a:cubicBezTo>
                    <a:pt x="44396" y="24531"/>
                    <a:pt x="44311" y="24661"/>
                    <a:pt x="44310" y="24807"/>
                  </a:cubicBezTo>
                  <a:cubicBezTo>
                    <a:pt x="44304" y="26434"/>
                    <a:pt x="44099" y="28056"/>
                    <a:pt x="43695" y="29633"/>
                  </a:cubicBezTo>
                  <a:cubicBezTo>
                    <a:pt x="43660" y="29773"/>
                    <a:pt x="43707" y="29920"/>
                    <a:pt x="43818" y="30012"/>
                  </a:cubicBezTo>
                  <a:lnTo>
                    <a:pt x="47085" y="32708"/>
                  </a:lnTo>
                  <a:lnTo>
                    <a:pt x="45194" y="36768"/>
                  </a:lnTo>
                  <a:lnTo>
                    <a:pt x="41030" y="36000"/>
                  </a:lnTo>
                  <a:cubicBezTo>
                    <a:pt x="41007" y="35996"/>
                    <a:pt x="40984" y="35994"/>
                    <a:pt x="40961" y="35994"/>
                  </a:cubicBezTo>
                  <a:cubicBezTo>
                    <a:pt x="40842" y="35994"/>
                    <a:pt x="40728" y="36051"/>
                    <a:pt x="40659" y="36150"/>
                  </a:cubicBezTo>
                  <a:cubicBezTo>
                    <a:pt x="39711" y="37481"/>
                    <a:pt x="38602" y="38688"/>
                    <a:pt x="37359" y="39747"/>
                  </a:cubicBezTo>
                  <a:cubicBezTo>
                    <a:pt x="37248" y="39841"/>
                    <a:pt x="37202" y="39989"/>
                    <a:pt x="37240" y="40129"/>
                  </a:cubicBezTo>
                  <a:lnTo>
                    <a:pt x="38366" y="44205"/>
                  </a:lnTo>
                  <a:lnTo>
                    <a:pt x="34486" y="46444"/>
                  </a:lnTo>
                  <a:lnTo>
                    <a:pt x="31513" y="43421"/>
                  </a:lnTo>
                  <a:cubicBezTo>
                    <a:pt x="31441" y="43349"/>
                    <a:pt x="31346" y="43310"/>
                    <a:pt x="31248" y="43310"/>
                  </a:cubicBezTo>
                  <a:cubicBezTo>
                    <a:pt x="31207" y="43310"/>
                    <a:pt x="31165" y="43317"/>
                    <a:pt x="31124" y="43332"/>
                  </a:cubicBezTo>
                  <a:cubicBezTo>
                    <a:pt x="29588" y="43869"/>
                    <a:pt x="27990" y="44215"/>
                    <a:pt x="26369" y="44361"/>
                  </a:cubicBezTo>
                  <a:cubicBezTo>
                    <a:pt x="26223" y="44373"/>
                    <a:pt x="26100" y="44469"/>
                    <a:pt x="26051" y="44606"/>
                  </a:cubicBezTo>
                  <a:lnTo>
                    <a:pt x="24629" y="48621"/>
                  </a:lnTo>
                  <a:lnTo>
                    <a:pt x="20168" y="48230"/>
                  </a:lnTo>
                  <a:lnTo>
                    <a:pt x="19464" y="43988"/>
                  </a:lnTo>
                  <a:cubicBezTo>
                    <a:pt x="19440" y="43847"/>
                    <a:pt x="19338" y="43731"/>
                    <a:pt x="19198" y="43691"/>
                  </a:cubicBezTo>
                  <a:cubicBezTo>
                    <a:pt x="17649" y="43251"/>
                    <a:pt x="16160" y="42623"/>
                    <a:pt x="14764" y="41820"/>
                  </a:cubicBezTo>
                  <a:cubicBezTo>
                    <a:pt x="14706" y="41787"/>
                    <a:pt x="14642" y="41770"/>
                    <a:pt x="14578" y="41770"/>
                  </a:cubicBezTo>
                  <a:cubicBezTo>
                    <a:pt x="14502" y="41770"/>
                    <a:pt x="14426" y="41793"/>
                    <a:pt x="14362" y="41839"/>
                  </a:cubicBezTo>
                  <a:lnTo>
                    <a:pt x="10845" y="44358"/>
                  </a:lnTo>
                  <a:lnTo>
                    <a:pt x="7415" y="41481"/>
                  </a:lnTo>
                  <a:lnTo>
                    <a:pt x="9316" y="37534"/>
                  </a:lnTo>
                  <a:cubicBezTo>
                    <a:pt x="9378" y="37404"/>
                    <a:pt x="9359" y="37251"/>
                    <a:pt x="9268" y="37138"/>
                  </a:cubicBezTo>
                  <a:cubicBezTo>
                    <a:pt x="8267" y="35905"/>
                    <a:pt x="7418" y="34554"/>
                    <a:pt x="6741" y="33117"/>
                  </a:cubicBezTo>
                  <a:cubicBezTo>
                    <a:pt x="6679" y="32986"/>
                    <a:pt x="6542" y="32915"/>
                    <a:pt x="6399" y="32904"/>
                  </a:cubicBezTo>
                  <a:lnTo>
                    <a:pt x="1997" y="32961"/>
                  </a:lnTo>
                  <a:lnTo>
                    <a:pt x="840" y="28638"/>
                  </a:lnTo>
                  <a:lnTo>
                    <a:pt x="4730" y="26466"/>
                  </a:lnTo>
                  <a:cubicBezTo>
                    <a:pt x="4857" y="26396"/>
                    <a:pt x="4931" y="26259"/>
                    <a:pt x="4920" y="26115"/>
                  </a:cubicBezTo>
                  <a:cubicBezTo>
                    <a:pt x="4882" y="25582"/>
                    <a:pt x="4865" y="25140"/>
                    <a:pt x="4865" y="24722"/>
                  </a:cubicBezTo>
                  <a:cubicBezTo>
                    <a:pt x="4867" y="23617"/>
                    <a:pt x="4960" y="22516"/>
                    <a:pt x="5145" y="21429"/>
                  </a:cubicBezTo>
                  <a:cubicBezTo>
                    <a:pt x="5168" y="21285"/>
                    <a:pt x="5106" y="21141"/>
                    <a:pt x="4986" y="21059"/>
                  </a:cubicBezTo>
                  <a:lnTo>
                    <a:pt x="1287" y="18549"/>
                  </a:lnTo>
                  <a:lnTo>
                    <a:pt x="2818" y="14345"/>
                  </a:lnTo>
                  <a:lnTo>
                    <a:pt x="7286" y="14806"/>
                  </a:lnTo>
                  <a:cubicBezTo>
                    <a:pt x="7299" y="14807"/>
                    <a:pt x="7312" y="14808"/>
                    <a:pt x="7324" y="14808"/>
                  </a:cubicBezTo>
                  <a:cubicBezTo>
                    <a:pt x="7454" y="14808"/>
                    <a:pt x="7576" y="14740"/>
                    <a:pt x="7644" y="14628"/>
                  </a:cubicBezTo>
                  <a:cubicBezTo>
                    <a:pt x="8444" y="13287"/>
                    <a:pt x="9400" y="12047"/>
                    <a:pt x="10493" y="10932"/>
                  </a:cubicBezTo>
                  <a:cubicBezTo>
                    <a:pt x="10594" y="10828"/>
                    <a:pt x="10627" y="10675"/>
                    <a:pt x="10575" y="10540"/>
                  </a:cubicBezTo>
                  <a:lnTo>
                    <a:pt x="8971" y="6339"/>
                  </a:lnTo>
                  <a:lnTo>
                    <a:pt x="12638" y="3773"/>
                  </a:lnTo>
                  <a:lnTo>
                    <a:pt x="16031" y="6710"/>
                  </a:lnTo>
                  <a:cubicBezTo>
                    <a:pt x="16100" y="6770"/>
                    <a:pt x="16187" y="6801"/>
                    <a:pt x="16274" y="6801"/>
                  </a:cubicBezTo>
                  <a:cubicBezTo>
                    <a:pt x="16326" y="6801"/>
                    <a:pt x="16378" y="6790"/>
                    <a:pt x="16427" y="6768"/>
                  </a:cubicBezTo>
                  <a:cubicBezTo>
                    <a:pt x="17853" y="6119"/>
                    <a:pt x="19350" y="5644"/>
                    <a:pt x="20887" y="5351"/>
                  </a:cubicBezTo>
                  <a:cubicBezTo>
                    <a:pt x="21029" y="5323"/>
                    <a:pt x="21142" y="5216"/>
                    <a:pt x="21178" y="5076"/>
                  </a:cubicBezTo>
                  <a:lnTo>
                    <a:pt x="22270" y="743"/>
                  </a:lnTo>
                  <a:close/>
                  <a:moveTo>
                    <a:pt x="27037" y="1"/>
                  </a:moveTo>
                  <a:cubicBezTo>
                    <a:pt x="27036" y="1"/>
                    <a:pt x="27035" y="1"/>
                    <a:pt x="27034" y="1"/>
                  </a:cubicBezTo>
                  <a:lnTo>
                    <a:pt x="21981" y="1"/>
                  </a:lnTo>
                  <a:cubicBezTo>
                    <a:pt x="21980" y="1"/>
                    <a:pt x="21979" y="1"/>
                    <a:pt x="21978" y="1"/>
                  </a:cubicBezTo>
                  <a:cubicBezTo>
                    <a:pt x="21808" y="1"/>
                    <a:pt x="21661" y="116"/>
                    <a:pt x="21620" y="281"/>
                  </a:cubicBezTo>
                  <a:lnTo>
                    <a:pt x="20514" y="4667"/>
                  </a:lnTo>
                  <a:cubicBezTo>
                    <a:pt x="19078" y="4958"/>
                    <a:pt x="17678" y="5402"/>
                    <a:pt x="16338" y="5994"/>
                  </a:cubicBezTo>
                  <a:lnTo>
                    <a:pt x="12903" y="3021"/>
                  </a:lnTo>
                  <a:cubicBezTo>
                    <a:pt x="12834" y="2961"/>
                    <a:pt x="12747" y="2931"/>
                    <a:pt x="12660" y="2931"/>
                  </a:cubicBezTo>
                  <a:cubicBezTo>
                    <a:pt x="12586" y="2931"/>
                    <a:pt x="12512" y="2953"/>
                    <a:pt x="12448" y="2997"/>
                  </a:cubicBezTo>
                  <a:lnTo>
                    <a:pt x="8309" y="5896"/>
                  </a:lnTo>
                  <a:cubicBezTo>
                    <a:pt x="8168" y="5994"/>
                    <a:pt x="8113" y="6174"/>
                    <a:pt x="8174" y="6334"/>
                  </a:cubicBezTo>
                  <a:lnTo>
                    <a:pt x="9795" y="10583"/>
                  </a:lnTo>
                  <a:cubicBezTo>
                    <a:pt x="8787" y="11638"/>
                    <a:pt x="7893" y="12798"/>
                    <a:pt x="7129" y="14042"/>
                  </a:cubicBezTo>
                  <a:lnTo>
                    <a:pt x="2605" y="13576"/>
                  </a:lnTo>
                  <a:cubicBezTo>
                    <a:pt x="2592" y="13575"/>
                    <a:pt x="2580" y="13574"/>
                    <a:pt x="2567" y="13574"/>
                  </a:cubicBezTo>
                  <a:cubicBezTo>
                    <a:pt x="2412" y="13574"/>
                    <a:pt x="2271" y="13672"/>
                    <a:pt x="2218" y="13820"/>
                  </a:cubicBezTo>
                  <a:lnTo>
                    <a:pt x="489" y="18567"/>
                  </a:lnTo>
                  <a:cubicBezTo>
                    <a:pt x="431" y="18728"/>
                    <a:pt x="489" y="18906"/>
                    <a:pt x="630" y="19002"/>
                  </a:cubicBezTo>
                  <a:lnTo>
                    <a:pt x="4372" y="21541"/>
                  </a:lnTo>
                  <a:cubicBezTo>
                    <a:pt x="4208" y="22593"/>
                    <a:pt x="4123" y="23656"/>
                    <a:pt x="4121" y="24721"/>
                  </a:cubicBezTo>
                  <a:cubicBezTo>
                    <a:pt x="4121" y="25092"/>
                    <a:pt x="4135" y="25483"/>
                    <a:pt x="4163" y="25931"/>
                  </a:cubicBezTo>
                  <a:lnTo>
                    <a:pt x="222" y="28130"/>
                  </a:lnTo>
                  <a:cubicBezTo>
                    <a:pt x="74" y="28213"/>
                    <a:pt x="1" y="28387"/>
                    <a:pt x="45" y="28550"/>
                  </a:cubicBezTo>
                  <a:lnTo>
                    <a:pt x="1352" y="33433"/>
                  </a:lnTo>
                  <a:cubicBezTo>
                    <a:pt x="1397" y="33596"/>
                    <a:pt x="1558" y="33699"/>
                    <a:pt x="1716" y="33708"/>
                  </a:cubicBezTo>
                  <a:lnTo>
                    <a:pt x="6171" y="33651"/>
                  </a:lnTo>
                  <a:cubicBezTo>
                    <a:pt x="6823" y="34991"/>
                    <a:pt x="7617" y="36256"/>
                    <a:pt x="8544" y="37423"/>
                  </a:cubicBezTo>
                  <a:lnTo>
                    <a:pt x="6619" y="41420"/>
                  </a:lnTo>
                  <a:cubicBezTo>
                    <a:pt x="6546" y="41573"/>
                    <a:pt x="6585" y="41756"/>
                    <a:pt x="6716" y="41866"/>
                  </a:cubicBezTo>
                  <a:lnTo>
                    <a:pt x="10587" y="45114"/>
                  </a:lnTo>
                  <a:cubicBezTo>
                    <a:pt x="10656" y="45171"/>
                    <a:pt x="10741" y="45200"/>
                    <a:pt x="10827" y="45200"/>
                  </a:cubicBezTo>
                  <a:cubicBezTo>
                    <a:pt x="10902" y="45200"/>
                    <a:pt x="10978" y="45177"/>
                    <a:pt x="11043" y="45131"/>
                  </a:cubicBezTo>
                  <a:lnTo>
                    <a:pt x="14599" y="42583"/>
                  </a:lnTo>
                  <a:cubicBezTo>
                    <a:pt x="15919" y="43321"/>
                    <a:pt x="17317" y="43912"/>
                    <a:pt x="18767" y="44341"/>
                  </a:cubicBezTo>
                  <a:lnTo>
                    <a:pt x="19482" y="48637"/>
                  </a:lnTo>
                  <a:cubicBezTo>
                    <a:pt x="19510" y="48804"/>
                    <a:pt x="19647" y="48931"/>
                    <a:pt x="19816" y="48946"/>
                  </a:cubicBezTo>
                  <a:lnTo>
                    <a:pt x="24850" y="49386"/>
                  </a:lnTo>
                  <a:cubicBezTo>
                    <a:pt x="24862" y="49387"/>
                    <a:pt x="24872" y="49387"/>
                    <a:pt x="24882" y="49387"/>
                  </a:cubicBezTo>
                  <a:cubicBezTo>
                    <a:pt x="25040" y="49387"/>
                    <a:pt x="25181" y="49289"/>
                    <a:pt x="25233" y="49141"/>
                  </a:cubicBezTo>
                  <a:lnTo>
                    <a:pt x="26672" y="45078"/>
                  </a:lnTo>
                  <a:cubicBezTo>
                    <a:pt x="28195" y="44923"/>
                    <a:pt x="29695" y="44600"/>
                    <a:pt x="31146" y="44110"/>
                  </a:cubicBezTo>
                  <a:lnTo>
                    <a:pt x="34157" y="47170"/>
                  </a:lnTo>
                  <a:cubicBezTo>
                    <a:pt x="34229" y="47243"/>
                    <a:pt x="34325" y="47281"/>
                    <a:pt x="34423" y="47281"/>
                  </a:cubicBezTo>
                  <a:cubicBezTo>
                    <a:pt x="34486" y="47281"/>
                    <a:pt x="34551" y="47265"/>
                    <a:pt x="34609" y="47231"/>
                  </a:cubicBezTo>
                  <a:lnTo>
                    <a:pt x="38985" y="44705"/>
                  </a:lnTo>
                  <a:cubicBezTo>
                    <a:pt x="39132" y="44621"/>
                    <a:pt x="39203" y="44447"/>
                    <a:pt x="39159" y="44283"/>
                  </a:cubicBezTo>
                  <a:lnTo>
                    <a:pt x="38018" y="40158"/>
                  </a:lnTo>
                  <a:cubicBezTo>
                    <a:pt x="39177" y="39150"/>
                    <a:pt x="40219" y="38014"/>
                    <a:pt x="41125" y="36774"/>
                  </a:cubicBezTo>
                  <a:lnTo>
                    <a:pt x="45339" y="37551"/>
                  </a:lnTo>
                  <a:cubicBezTo>
                    <a:pt x="45362" y="37555"/>
                    <a:pt x="45385" y="37557"/>
                    <a:pt x="45407" y="37557"/>
                  </a:cubicBezTo>
                  <a:cubicBezTo>
                    <a:pt x="45549" y="37557"/>
                    <a:pt x="45681" y="37475"/>
                    <a:pt x="45743" y="37343"/>
                  </a:cubicBezTo>
                  <a:lnTo>
                    <a:pt x="47878" y="32762"/>
                  </a:lnTo>
                  <a:cubicBezTo>
                    <a:pt x="47950" y="32609"/>
                    <a:pt x="47908" y="32426"/>
                    <a:pt x="47777" y="32319"/>
                  </a:cubicBezTo>
                  <a:lnTo>
                    <a:pt x="44470" y="29588"/>
                  </a:lnTo>
                  <a:cubicBezTo>
                    <a:pt x="44831" y="28101"/>
                    <a:pt x="45026" y="26578"/>
                    <a:pt x="45048" y="25049"/>
                  </a:cubicBezTo>
                  <a:lnTo>
                    <a:pt x="48979" y="23260"/>
                  </a:lnTo>
                  <a:cubicBezTo>
                    <a:pt x="49133" y="23188"/>
                    <a:pt x="49219" y="23023"/>
                    <a:pt x="49191" y="22856"/>
                  </a:cubicBezTo>
                  <a:lnTo>
                    <a:pt x="48312" y="17880"/>
                  </a:lnTo>
                  <a:cubicBezTo>
                    <a:pt x="48282" y="17713"/>
                    <a:pt x="48144" y="17587"/>
                    <a:pt x="47975" y="17574"/>
                  </a:cubicBezTo>
                  <a:lnTo>
                    <a:pt x="43636" y="17237"/>
                  </a:lnTo>
                  <a:cubicBezTo>
                    <a:pt x="43083" y="15830"/>
                    <a:pt x="42375" y="14491"/>
                    <a:pt x="41527" y="13241"/>
                  </a:cubicBezTo>
                  <a:lnTo>
                    <a:pt x="43762" y="9464"/>
                  </a:lnTo>
                  <a:cubicBezTo>
                    <a:pt x="43848" y="9317"/>
                    <a:pt x="43826" y="9132"/>
                    <a:pt x="43706" y="9011"/>
                  </a:cubicBezTo>
                  <a:lnTo>
                    <a:pt x="40133" y="5439"/>
                  </a:lnTo>
                  <a:cubicBezTo>
                    <a:pt x="40061" y="5367"/>
                    <a:pt x="39966" y="5329"/>
                    <a:pt x="39869" y="5329"/>
                  </a:cubicBezTo>
                  <a:cubicBezTo>
                    <a:pt x="39804" y="5329"/>
                    <a:pt x="39739" y="5346"/>
                    <a:pt x="39680" y="5381"/>
                  </a:cubicBezTo>
                  <a:lnTo>
                    <a:pt x="35870" y="7644"/>
                  </a:lnTo>
                  <a:cubicBezTo>
                    <a:pt x="33635" y="6162"/>
                    <a:pt x="31128" y="5139"/>
                    <a:pt x="28497" y="4634"/>
                  </a:cubicBezTo>
                  <a:lnTo>
                    <a:pt x="27395" y="280"/>
                  </a:lnTo>
                  <a:cubicBezTo>
                    <a:pt x="27354" y="116"/>
                    <a:pt x="27207" y="1"/>
                    <a:pt x="27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1927200" y="1756100"/>
              <a:ext cx="2152400" cy="2162325"/>
            </a:xfrm>
            <a:custGeom>
              <a:avLst/>
              <a:gdLst/>
              <a:ahLst/>
              <a:cxnLst/>
              <a:rect l="l" t="t" r="r" b="b"/>
              <a:pathLst>
                <a:path w="86096" h="86493" extrusionOk="0">
                  <a:moveTo>
                    <a:pt x="43001" y="20861"/>
                  </a:moveTo>
                  <a:cubicBezTo>
                    <a:pt x="55391" y="20861"/>
                    <a:pt x="65436" y="30905"/>
                    <a:pt x="65436" y="43296"/>
                  </a:cubicBezTo>
                  <a:cubicBezTo>
                    <a:pt x="65436" y="55686"/>
                    <a:pt x="55391" y="65732"/>
                    <a:pt x="43001" y="65732"/>
                  </a:cubicBezTo>
                  <a:cubicBezTo>
                    <a:pt x="30611" y="65732"/>
                    <a:pt x="20565" y="55686"/>
                    <a:pt x="20565" y="43296"/>
                  </a:cubicBezTo>
                  <a:cubicBezTo>
                    <a:pt x="20565" y="30905"/>
                    <a:pt x="30611" y="20861"/>
                    <a:pt x="43001" y="20861"/>
                  </a:cubicBezTo>
                  <a:close/>
                  <a:moveTo>
                    <a:pt x="38365" y="1"/>
                  </a:moveTo>
                  <a:lnTo>
                    <a:pt x="36298" y="8203"/>
                  </a:lnTo>
                  <a:cubicBezTo>
                    <a:pt x="33511" y="8734"/>
                    <a:pt x="30798" y="9595"/>
                    <a:pt x="28217" y="10771"/>
                  </a:cubicBezTo>
                  <a:lnTo>
                    <a:pt x="21795" y="5211"/>
                  </a:lnTo>
                  <a:lnTo>
                    <a:pt x="14434" y="10364"/>
                  </a:lnTo>
                  <a:lnTo>
                    <a:pt x="17468" y="18313"/>
                  </a:lnTo>
                  <a:cubicBezTo>
                    <a:pt x="15488" y="20334"/>
                    <a:pt x="13757" y="22582"/>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6" y="58613"/>
                  </a:lnTo>
                  <a:lnTo>
                    <a:pt x="10668" y="58506"/>
                  </a:lnTo>
                  <a:cubicBezTo>
                    <a:pt x="11896" y="61111"/>
                    <a:pt x="13433" y="63556"/>
                    <a:pt x="15249" y="65793"/>
                  </a:cubicBezTo>
                  <a:lnTo>
                    <a:pt x="11648" y="73272"/>
                  </a:lnTo>
                  <a:lnTo>
                    <a:pt x="18531" y="79049"/>
                  </a:lnTo>
                  <a:lnTo>
                    <a:pt x="25201" y="74270"/>
                  </a:lnTo>
                  <a:cubicBezTo>
                    <a:pt x="27730" y="75727"/>
                    <a:pt x="30428" y="76867"/>
                    <a:pt x="33236" y="77663"/>
                  </a:cubicBezTo>
                  <a:lnTo>
                    <a:pt x="34574" y="85710"/>
                  </a:lnTo>
                  <a:lnTo>
                    <a:pt x="43525" y="86493"/>
                  </a:lnTo>
                  <a:lnTo>
                    <a:pt x="46225" y="78874"/>
                  </a:lnTo>
                  <a:cubicBezTo>
                    <a:pt x="49164" y="78612"/>
                    <a:pt x="52058" y="77986"/>
                    <a:pt x="54841" y="77009"/>
                  </a:cubicBezTo>
                  <a:lnTo>
                    <a:pt x="60489" y="82748"/>
                  </a:lnTo>
                  <a:lnTo>
                    <a:pt x="68270" y="78256"/>
                  </a:lnTo>
                  <a:lnTo>
                    <a:pt x="66134" y="70516"/>
                  </a:lnTo>
                  <a:cubicBezTo>
                    <a:pt x="68386" y="68598"/>
                    <a:pt x="70395" y="66410"/>
                    <a:pt x="72112" y="64000"/>
                  </a:cubicBezTo>
                  <a:lnTo>
                    <a:pt x="80018" y="65459"/>
                  </a:lnTo>
                  <a:lnTo>
                    <a:pt x="83815" y="57315"/>
                  </a:lnTo>
                  <a:lnTo>
                    <a:pt x="77612" y="52194"/>
                  </a:lnTo>
                  <a:cubicBezTo>
                    <a:pt x="78343" y="49336"/>
                    <a:pt x="78717" y="46399"/>
                    <a:pt x="78726" y="43452"/>
                  </a:cubicBezTo>
                  <a:lnTo>
                    <a:pt x="86096" y="40093"/>
                  </a:lnTo>
                  <a:lnTo>
                    <a:pt x="84536" y="31244"/>
                  </a:lnTo>
                  <a:lnTo>
                    <a:pt x="76406" y="30613"/>
                  </a:lnTo>
                  <a:cubicBezTo>
                    <a:pt x="75370" y="27888"/>
                    <a:pt x="74004" y="25301"/>
                    <a:pt x="72336" y="22909"/>
                  </a:cubicBezTo>
                  <a:lnTo>
                    <a:pt x="76528" y="15829"/>
                  </a:lnTo>
                  <a:lnTo>
                    <a:pt x="70176" y="9476"/>
                  </a:lnTo>
                  <a:lnTo>
                    <a:pt x="63039" y="13713"/>
                  </a:lnTo>
                  <a:cubicBezTo>
                    <a:pt x="58935" y="10928"/>
                    <a:pt x="54294" y="9033"/>
                    <a:pt x="49415" y="8151"/>
                  </a:cubicBezTo>
                  <a:lnTo>
                    <a:pt x="47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1927200" y="1669825"/>
              <a:ext cx="2152400" cy="2162375"/>
            </a:xfrm>
            <a:custGeom>
              <a:avLst/>
              <a:gdLst/>
              <a:ahLst/>
              <a:cxnLst/>
              <a:rect l="l" t="t" r="r" b="b"/>
              <a:pathLst>
                <a:path w="86096" h="86495" extrusionOk="0">
                  <a:moveTo>
                    <a:pt x="43001" y="20861"/>
                  </a:moveTo>
                  <a:cubicBezTo>
                    <a:pt x="55391" y="20861"/>
                    <a:pt x="65436" y="30905"/>
                    <a:pt x="65436" y="43296"/>
                  </a:cubicBezTo>
                  <a:cubicBezTo>
                    <a:pt x="65436" y="55686"/>
                    <a:pt x="55391" y="65730"/>
                    <a:pt x="43001" y="65730"/>
                  </a:cubicBezTo>
                  <a:cubicBezTo>
                    <a:pt x="30611" y="65730"/>
                    <a:pt x="20565" y="55686"/>
                    <a:pt x="20565" y="43296"/>
                  </a:cubicBezTo>
                  <a:cubicBezTo>
                    <a:pt x="20565" y="30905"/>
                    <a:pt x="30611" y="20861"/>
                    <a:pt x="43001" y="20861"/>
                  </a:cubicBezTo>
                  <a:close/>
                  <a:moveTo>
                    <a:pt x="38365" y="1"/>
                  </a:moveTo>
                  <a:lnTo>
                    <a:pt x="36298" y="8203"/>
                  </a:lnTo>
                  <a:cubicBezTo>
                    <a:pt x="33511" y="8732"/>
                    <a:pt x="30798" y="9595"/>
                    <a:pt x="28217" y="10769"/>
                  </a:cubicBezTo>
                  <a:lnTo>
                    <a:pt x="21795" y="5210"/>
                  </a:lnTo>
                  <a:lnTo>
                    <a:pt x="14434" y="10364"/>
                  </a:lnTo>
                  <a:lnTo>
                    <a:pt x="17468" y="18313"/>
                  </a:lnTo>
                  <a:cubicBezTo>
                    <a:pt x="15488" y="20334"/>
                    <a:pt x="13757" y="22581"/>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7" y="58614"/>
                  </a:lnTo>
                  <a:lnTo>
                    <a:pt x="10668" y="58506"/>
                  </a:lnTo>
                  <a:cubicBezTo>
                    <a:pt x="11896" y="61111"/>
                    <a:pt x="13433" y="63556"/>
                    <a:pt x="15249" y="65791"/>
                  </a:cubicBezTo>
                  <a:lnTo>
                    <a:pt x="11648" y="73272"/>
                  </a:lnTo>
                  <a:lnTo>
                    <a:pt x="18531" y="79047"/>
                  </a:lnTo>
                  <a:lnTo>
                    <a:pt x="25201" y="74270"/>
                  </a:lnTo>
                  <a:cubicBezTo>
                    <a:pt x="27730" y="75727"/>
                    <a:pt x="30428" y="76866"/>
                    <a:pt x="33236" y="77663"/>
                  </a:cubicBezTo>
                  <a:lnTo>
                    <a:pt x="34574" y="85709"/>
                  </a:lnTo>
                  <a:lnTo>
                    <a:pt x="43525" y="86494"/>
                  </a:lnTo>
                  <a:lnTo>
                    <a:pt x="46225" y="78874"/>
                  </a:lnTo>
                  <a:cubicBezTo>
                    <a:pt x="49164" y="78612"/>
                    <a:pt x="52058" y="77986"/>
                    <a:pt x="54841" y="77008"/>
                  </a:cubicBezTo>
                  <a:lnTo>
                    <a:pt x="60489" y="82748"/>
                  </a:lnTo>
                  <a:lnTo>
                    <a:pt x="68270" y="78256"/>
                  </a:lnTo>
                  <a:lnTo>
                    <a:pt x="66134" y="70516"/>
                  </a:lnTo>
                  <a:cubicBezTo>
                    <a:pt x="68386" y="68599"/>
                    <a:pt x="70395" y="66412"/>
                    <a:pt x="72112" y="64002"/>
                  </a:cubicBezTo>
                  <a:lnTo>
                    <a:pt x="80018" y="65459"/>
                  </a:lnTo>
                  <a:lnTo>
                    <a:pt x="83815" y="57315"/>
                  </a:lnTo>
                  <a:lnTo>
                    <a:pt x="77612" y="52194"/>
                  </a:lnTo>
                  <a:cubicBezTo>
                    <a:pt x="78343" y="49336"/>
                    <a:pt x="78717" y="46399"/>
                    <a:pt x="78726" y="43450"/>
                  </a:cubicBezTo>
                  <a:lnTo>
                    <a:pt x="86096" y="40093"/>
                  </a:lnTo>
                  <a:lnTo>
                    <a:pt x="84536" y="31244"/>
                  </a:lnTo>
                  <a:lnTo>
                    <a:pt x="76406" y="30613"/>
                  </a:lnTo>
                  <a:cubicBezTo>
                    <a:pt x="75370" y="27888"/>
                    <a:pt x="74004" y="25301"/>
                    <a:pt x="72336" y="22909"/>
                  </a:cubicBezTo>
                  <a:lnTo>
                    <a:pt x="76528" y="15829"/>
                  </a:lnTo>
                  <a:lnTo>
                    <a:pt x="70174" y="9475"/>
                  </a:lnTo>
                  <a:lnTo>
                    <a:pt x="63039" y="13711"/>
                  </a:lnTo>
                  <a:cubicBezTo>
                    <a:pt x="58935" y="10928"/>
                    <a:pt x="54294" y="9033"/>
                    <a:pt x="49415" y="8151"/>
                  </a:cubicBezTo>
                  <a:lnTo>
                    <a:pt x="4735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1917125" y="1660550"/>
              <a:ext cx="2172350" cy="2180925"/>
            </a:xfrm>
            <a:custGeom>
              <a:avLst/>
              <a:gdLst/>
              <a:ahLst/>
              <a:cxnLst/>
              <a:rect l="l" t="t" r="r" b="b"/>
              <a:pathLst>
                <a:path w="86894" h="87237" extrusionOk="0">
                  <a:moveTo>
                    <a:pt x="43404" y="21603"/>
                  </a:moveTo>
                  <a:cubicBezTo>
                    <a:pt x="55570" y="21603"/>
                    <a:pt x="65467" y="31502"/>
                    <a:pt x="65467" y="43667"/>
                  </a:cubicBezTo>
                  <a:cubicBezTo>
                    <a:pt x="65467" y="55833"/>
                    <a:pt x="55570" y="65730"/>
                    <a:pt x="43404" y="65730"/>
                  </a:cubicBezTo>
                  <a:cubicBezTo>
                    <a:pt x="31238" y="65730"/>
                    <a:pt x="21339" y="55833"/>
                    <a:pt x="21339" y="43667"/>
                  </a:cubicBezTo>
                  <a:cubicBezTo>
                    <a:pt x="21339" y="31501"/>
                    <a:pt x="31238" y="21603"/>
                    <a:pt x="43404" y="21603"/>
                  </a:cubicBezTo>
                  <a:close/>
                  <a:moveTo>
                    <a:pt x="43404" y="20861"/>
                  </a:moveTo>
                  <a:cubicBezTo>
                    <a:pt x="30828" y="20861"/>
                    <a:pt x="20597" y="31092"/>
                    <a:pt x="20597" y="43667"/>
                  </a:cubicBezTo>
                  <a:cubicBezTo>
                    <a:pt x="20597" y="56243"/>
                    <a:pt x="30828" y="66474"/>
                    <a:pt x="43404" y="66474"/>
                  </a:cubicBezTo>
                  <a:cubicBezTo>
                    <a:pt x="55979" y="66474"/>
                    <a:pt x="66210" y="56243"/>
                    <a:pt x="66210" y="43667"/>
                  </a:cubicBezTo>
                  <a:cubicBezTo>
                    <a:pt x="66210" y="31091"/>
                    <a:pt x="55980" y="20861"/>
                    <a:pt x="43404" y="20861"/>
                  </a:cubicBezTo>
                  <a:close/>
                  <a:moveTo>
                    <a:pt x="47465" y="744"/>
                  </a:moveTo>
                  <a:lnTo>
                    <a:pt x="49457" y="8614"/>
                  </a:lnTo>
                  <a:cubicBezTo>
                    <a:pt x="49492" y="8756"/>
                    <a:pt x="49607" y="8862"/>
                    <a:pt x="49751" y="8889"/>
                  </a:cubicBezTo>
                  <a:cubicBezTo>
                    <a:pt x="54617" y="9771"/>
                    <a:pt x="59153" y="11622"/>
                    <a:pt x="63233" y="14391"/>
                  </a:cubicBezTo>
                  <a:cubicBezTo>
                    <a:pt x="63295" y="14433"/>
                    <a:pt x="63368" y="14454"/>
                    <a:pt x="63441" y="14454"/>
                  </a:cubicBezTo>
                  <a:cubicBezTo>
                    <a:pt x="63507" y="14454"/>
                    <a:pt x="63572" y="14437"/>
                    <a:pt x="63631" y="14403"/>
                  </a:cubicBezTo>
                  <a:lnTo>
                    <a:pt x="70519" y="10313"/>
                  </a:lnTo>
                  <a:lnTo>
                    <a:pt x="76463" y="16259"/>
                  </a:lnTo>
                  <a:lnTo>
                    <a:pt x="72420" y="23090"/>
                  </a:lnTo>
                  <a:cubicBezTo>
                    <a:pt x="72346" y="23214"/>
                    <a:pt x="72352" y="23372"/>
                    <a:pt x="72435" y="23491"/>
                  </a:cubicBezTo>
                  <a:cubicBezTo>
                    <a:pt x="74083" y="25858"/>
                    <a:pt x="75434" y="28419"/>
                    <a:pt x="76460" y="31116"/>
                  </a:cubicBezTo>
                  <a:cubicBezTo>
                    <a:pt x="76511" y="31250"/>
                    <a:pt x="76636" y="31343"/>
                    <a:pt x="76780" y="31353"/>
                  </a:cubicBezTo>
                  <a:lnTo>
                    <a:pt x="84623" y="31962"/>
                  </a:lnTo>
                  <a:lnTo>
                    <a:pt x="86083" y="40245"/>
                  </a:lnTo>
                  <a:lnTo>
                    <a:pt x="78976" y="43483"/>
                  </a:lnTo>
                  <a:cubicBezTo>
                    <a:pt x="78844" y="43543"/>
                    <a:pt x="78759" y="43674"/>
                    <a:pt x="78758" y="43820"/>
                  </a:cubicBezTo>
                  <a:cubicBezTo>
                    <a:pt x="78747" y="46738"/>
                    <a:pt x="78378" y="49644"/>
                    <a:pt x="77656" y="52472"/>
                  </a:cubicBezTo>
                  <a:cubicBezTo>
                    <a:pt x="77620" y="52612"/>
                    <a:pt x="77669" y="52759"/>
                    <a:pt x="77779" y="52851"/>
                  </a:cubicBezTo>
                  <a:lnTo>
                    <a:pt x="83759" y="57789"/>
                  </a:lnTo>
                  <a:lnTo>
                    <a:pt x="80205" y="65411"/>
                  </a:lnTo>
                  <a:lnTo>
                    <a:pt x="72582" y="64006"/>
                  </a:lnTo>
                  <a:cubicBezTo>
                    <a:pt x="72557" y="64001"/>
                    <a:pt x="72533" y="63998"/>
                    <a:pt x="72509" y="63998"/>
                  </a:cubicBezTo>
                  <a:cubicBezTo>
                    <a:pt x="72391" y="63998"/>
                    <a:pt x="72280" y="64056"/>
                    <a:pt x="72212" y="64156"/>
                  </a:cubicBezTo>
                  <a:cubicBezTo>
                    <a:pt x="70513" y="66541"/>
                    <a:pt x="68526" y="68706"/>
                    <a:pt x="66296" y="70604"/>
                  </a:cubicBezTo>
                  <a:cubicBezTo>
                    <a:pt x="66186" y="70697"/>
                    <a:pt x="66140" y="70847"/>
                    <a:pt x="66179" y="70987"/>
                  </a:cubicBezTo>
                  <a:lnTo>
                    <a:pt x="68238" y="78449"/>
                  </a:lnTo>
                  <a:lnTo>
                    <a:pt x="60955" y="82653"/>
                  </a:lnTo>
                  <a:lnTo>
                    <a:pt x="55509" y="77118"/>
                  </a:lnTo>
                  <a:cubicBezTo>
                    <a:pt x="55438" y="77046"/>
                    <a:pt x="55342" y="77007"/>
                    <a:pt x="55245" y="77007"/>
                  </a:cubicBezTo>
                  <a:cubicBezTo>
                    <a:pt x="55203" y="77007"/>
                    <a:pt x="55161" y="77014"/>
                    <a:pt x="55120" y="77029"/>
                  </a:cubicBezTo>
                  <a:cubicBezTo>
                    <a:pt x="52366" y="77994"/>
                    <a:pt x="49503" y="78615"/>
                    <a:pt x="46595" y="78875"/>
                  </a:cubicBezTo>
                  <a:cubicBezTo>
                    <a:pt x="46451" y="78887"/>
                    <a:pt x="46326" y="78983"/>
                    <a:pt x="46279" y="79120"/>
                  </a:cubicBezTo>
                  <a:lnTo>
                    <a:pt x="43674" y="86469"/>
                  </a:lnTo>
                  <a:lnTo>
                    <a:pt x="35296" y="85737"/>
                  </a:lnTo>
                  <a:lnTo>
                    <a:pt x="34006" y="77973"/>
                  </a:lnTo>
                  <a:cubicBezTo>
                    <a:pt x="33982" y="77831"/>
                    <a:pt x="33880" y="77715"/>
                    <a:pt x="33742" y="77676"/>
                  </a:cubicBezTo>
                  <a:cubicBezTo>
                    <a:pt x="30962" y="76888"/>
                    <a:pt x="28290" y="75761"/>
                    <a:pt x="25788" y="74320"/>
                  </a:cubicBezTo>
                  <a:cubicBezTo>
                    <a:pt x="25730" y="74287"/>
                    <a:pt x="25666" y="74271"/>
                    <a:pt x="25602" y="74271"/>
                  </a:cubicBezTo>
                  <a:cubicBezTo>
                    <a:pt x="25526" y="74271"/>
                    <a:pt x="25450" y="74294"/>
                    <a:pt x="25386" y="74340"/>
                  </a:cubicBezTo>
                  <a:lnTo>
                    <a:pt x="18950" y="78949"/>
                  </a:lnTo>
                  <a:lnTo>
                    <a:pt x="12508" y="73544"/>
                  </a:lnTo>
                  <a:lnTo>
                    <a:pt x="15985" y="66324"/>
                  </a:lnTo>
                  <a:cubicBezTo>
                    <a:pt x="16047" y="66193"/>
                    <a:pt x="16029" y="66040"/>
                    <a:pt x="15939" y="65928"/>
                  </a:cubicBezTo>
                  <a:cubicBezTo>
                    <a:pt x="14143" y="63716"/>
                    <a:pt x="12621" y="61296"/>
                    <a:pt x="11405" y="58720"/>
                  </a:cubicBezTo>
                  <a:cubicBezTo>
                    <a:pt x="11343" y="58587"/>
                    <a:pt x="11219" y="58518"/>
                    <a:pt x="11065" y="58506"/>
                  </a:cubicBezTo>
                  <a:lnTo>
                    <a:pt x="3012" y="58610"/>
                  </a:lnTo>
                  <a:lnTo>
                    <a:pt x="837" y="50489"/>
                  </a:lnTo>
                  <a:lnTo>
                    <a:pt x="7953" y="46516"/>
                  </a:lnTo>
                  <a:cubicBezTo>
                    <a:pt x="8079" y="46447"/>
                    <a:pt x="8153" y="46310"/>
                    <a:pt x="8143" y="46167"/>
                  </a:cubicBezTo>
                  <a:cubicBezTo>
                    <a:pt x="8076" y="45210"/>
                    <a:pt x="8045" y="44415"/>
                    <a:pt x="8045" y="43668"/>
                  </a:cubicBezTo>
                  <a:cubicBezTo>
                    <a:pt x="8048" y="41689"/>
                    <a:pt x="8215" y="39715"/>
                    <a:pt x="8545" y="37764"/>
                  </a:cubicBezTo>
                  <a:cubicBezTo>
                    <a:pt x="8569" y="37621"/>
                    <a:pt x="8508" y="37476"/>
                    <a:pt x="8388" y="37396"/>
                  </a:cubicBezTo>
                  <a:lnTo>
                    <a:pt x="1624" y="32807"/>
                  </a:lnTo>
                  <a:lnTo>
                    <a:pt x="4499" y="24907"/>
                  </a:lnTo>
                  <a:lnTo>
                    <a:pt x="12670" y="25749"/>
                  </a:lnTo>
                  <a:cubicBezTo>
                    <a:pt x="12683" y="25751"/>
                    <a:pt x="12696" y="25751"/>
                    <a:pt x="12709" y="25751"/>
                  </a:cubicBezTo>
                  <a:cubicBezTo>
                    <a:pt x="12838" y="25751"/>
                    <a:pt x="12959" y="25683"/>
                    <a:pt x="13027" y="25571"/>
                  </a:cubicBezTo>
                  <a:cubicBezTo>
                    <a:pt x="14463" y="23168"/>
                    <a:pt x="16178" y="20944"/>
                    <a:pt x="18135" y="18944"/>
                  </a:cubicBezTo>
                  <a:cubicBezTo>
                    <a:pt x="18237" y="18840"/>
                    <a:pt x="18268" y="18687"/>
                    <a:pt x="18217" y="18552"/>
                  </a:cubicBezTo>
                  <a:lnTo>
                    <a:pt x="15287" y="10873"/>
                  </a:lnTo>
                  <a:lnTo>
                    <a:pt x="22172" y="6051"/>
                  </a:lnTo>
                  <a:lnTo>
                    <a:pt x="28378" y="11423"/>
                  </a:lnTo>
                  <a:cubicBezTo>
                    <a:pt x="28447" y="11482"/>
                    <a:pt x="28533" y="11513"/>
                    <a:pt x="28620" y="11513"/>
                  </a:cubicBezTo>
                  <a:cubicBezTo>
                    <a:pt x="28672" y="11513"/>
                    <a:pt x="28725" y="11502"/>
                    <a:pt x="28774" y="11479"/>
                  </a:cubicBezTo>
                  <a:cubicBezTo>
                    <a:pt x="31329" y="10316"/>
                    <a:pt x="34012" y="9464"/>
                    <a:pt x="36769" y="8940"/>
                  </a:cubicBezTo>
                  <a:cubicBezTo>
                    <a:pt x="36912" y="8913"/>
                    <a:pt x="37025" y="8806"/>
                    <a:pt x="37060" y="8665"/>
                  </a:cubicBezTo>
                  <a:lnTo>
                    <a:pt x="39058" y="744"/>
                  </a:lnTo>
                  <a:close/>
                  <a:moveTo>
                    <a:pt x="38768" y="0"/>
                  </a:moveTo>
                  <a:cubicBezTo>
                    <a:pt x="38599" y="0"/>
                    <a:pt x="38449" y="116"/>
                    <a:pt x="38409" y="281"/>
                  </a:cubicBezTo>
                  <a:lnTo>
                    <a:pt x="36398" y="8255"/>
                  </a:lnTo>
                  <a:cubicBezTo>
                    <a:pt x="33742" y="8778"/>
                    <a:pt x="31155" y="9600"/>
                    <a:pt x="28684" y="10705"/>
                  </a:cubicBezTo>
                  <a:lnTo>
                    <a:pt x="22440" y="5300"/>
                  </a:lnTo>
                  <a:cubicBezTo>
                    <a:pt x="22370" y="5240"/>
                    <a:pt x="22283" y="5209"/>
                    <a:pt x="22196" y="5209"/>
                  </a:cubicBezTo>
                  <a:cubicBezTo>
                    <a:pt x="22122" y="5209"/>
                    <a:pt x="22048" y="5231"/>
                    <a:pt x="21984" y="5276"/>
                  </a:cubicBezTo>
                  <a:lnTo>
                    <a:pt x="14623" y="10431"/>
                  </a:lnTo>
                  <a:cubicBezTo>
                    <a:pt x="14483" y="10527"/>
                    <a:pt x="14428" y="10708"/>
                    <a:pt x="14489" y="10867"/>
                  </a:cubicBezTo>
                  <a:lnTo>
                    <a:pt x="17438" y="18595"/>
                  </a:lnTo>
                  <a:cubicBezTo>
                    <a:pt x="15564" y="20534"/>
                    <a:pt x="13912" y="22678"/>
                    <a:pt x="12513" y="24985"/>
                  </a:cubicBezTo>
                  <a:lnTo>
                    <a:pt x="4288" y="24138"/>
                  </a:lnTo>
                  <a:cubicBezTo>
                    <a:pt x="4278" y="24137"/>
                    <a:pt x="4268" y="24137"/>
                    <a:pt x="4259" y="24137"/>
                  </a:cubicBezTo>
                  <a:cubicBezTo>
                    <a:pt x="4101" y="24137"/>
                    <a:pt x="3955" y="24229"/>
                    <a:pt x="3900" y="24380"/>
                  </a:cubicBezTo>
                  <a:lnTo>
                    <a:pt x="828" y="32824"/>
                  </a:lnTo>
                  <a:cubicBezTo>
                    <a:pt x="770" y="32984"/>
                    <a:pt x="826" y="33162"/>
                    <a:pt x="967" y="33259"/>
                  </a:cubicBezTo>
                  <a:lnTo>
                    <a:pt x="7774" y="37875"/>
                  </a:lnTo>
                  <a:cubicBezTo>
                    <a:pt x="7463" y="39789"/>
                    <a:pt x="7305" y="41727"/>
                    <a:pt x="7302" y="43667"/>
                  </a:cubicBezTo>
                  <a:cubicBezTo>
                    <a:pt x="7302" y="44371"/>
                    <a:pt x="7329" y="45112"/>
                    <a:pt x="7387" y="45982"/>
                  </a:cubicBezTo>
                  <a:lnTo>
                    <a:pt x="222" y="49982"/>
                  </a:lnTo>
                  <a:cubicBezTo>
                    <a:pt x="73" y="50064"/>
                    <a:pt x="1" y="50238"/>
                    <a:pt x="45" y="50402"/>
                  </a:cubicBezTo>
                  <a:lnTo>
                    <a:pt x="2371" y="59080"/>
                  </a:lnTo>
                  <a:cubicBezTo>
                    <a:pt x="2413" y="59236"/>
                    <a:pt x="2549" y="59358"/>
                    <a:pt x="2707" y="59358"/>
                  </a:cubicBezTo>
                  <a:cubicBezTo>
                    <a:pt x="2716" y="59358"/>
                    <a:pt x="2725" y="59357"/>
                    <a:pt x="2734" y="59357"/>
                  </a:cubicBezTo>
                  <a:lnTo>
                    <a:pt x="10838" y="59254"/>
                  </a:lnTo>
                  <a:cubicBezTo>
                    <a:pt x="12027" y="61733"/>
                    <a:pt x="13496" y="64068"/>
                    <a:pt x="15214" y="66214"/>
                  </a:cubicBezTo>
                  <a:lnTo>
                    <a:pt x="11715" y="73483"/>
                  </a:lnTo>
                  <a:cubicBezTo>
                    <a:pt x="11641" y="73636"/>
                    <a:pt x="11681" y="73820"/>
                    <a:pt x="11812" y="73928"/>
                  </a:cubicBezTo>
                  <a:lnTo>
                    <a:pt x="18695" y="79705"/>
                  </a:lnTo>
                  <a:cubicBezTo>
                    <a:pt x="18764" y="79762"/>
                    <a:pt x="18849" y="79792"/>
                    <a:pt x="18934" y="79792"/>
                  </a:cubicBezTo>
                  <a:cubicBezTo>
                    <a:pt x="19009" y="79792"/>
                    <a:pt x="19084" y="79769"/>
                    <a:pt x="19149" y="79723"/>
                  </a:cubicBezTo>
                  <a:lnTo>
                    <a:pt x="25626" y="75084"/>
                  </a:lnTo>
                  <a:cubicBezTo>
                    <a:pt x="28054" y="76459"/>
                    <a:pt x="30632" y="77549"/>
                    <a:pt x="33311" y="78327"/>
                  </a:cubicBezTo>
                  <a:lnTo>
                    <a:pt x="34610" y="86142"/>
                  </a:lnTo>
                  <a:cubicBezTo>
                    <a:pt x="34639" y="86310"/>
                    <a:pt x="34775" y="86436"/>
                    <a:pt x="34944" y="86451"/>
                  </a:cubicBezTo>
                  <a:lnTo>
                    <a:pt x="43896" y="87235"/>
                  </a:lnTo>
                  <a:cubicBezTo>
                    <a:pt x="43908" y="87237"/>
                    <a:pt x="43918" y="87237"/>
                    <a:pt x="43928" y="87237"/>
                  </a:cubicBezTo>
                  <a:cubicBezTo>
                    <a:pt x="44086" y="87235"/>
                    <a:pt x="44227" y="87136"/>
                    <a:pt x="44279" y="86987"/>
                  </a:cubicBezTo>
                  <a:lnTo>
                    <a:pt x="46898" y="79592"/>
                  </a:lnTo>
                  <a:cubicBezTo>
                    <a:pt x="49708" y="79322"/>
                    <a:pt x="52474" y="78723"/>
                    <a:pt x="55143" y="77807"/>
                  </a:cubicBezTo>
                  <a:lnTo>
                    <a:pt x="60626" y="83379"/>
                  </a:lnTo>
                  <a:cubicBezTo>
                    <a:pt x="60698" y="83451"/>
                    <a:pt x="60794" y="83489"/>
                    <a:pt x="60892" y="83489"/>
                  </a:cubicBezTo>
                  <a:cubicBezTo>
                    <a:pt x="60956" y="83489"/>
                    <a:pt x="61020" y="83473"/>
                    <a:pt x="61078" y="83440"/>
                  </a:cubicBezTo>
                  <a:lnTo>
                    <a:pt x="68859" y="78948"/>
                  </a:lnTo>
                  <a:cubicBezTo>
                    <a:pt x="69005" y="78863"/>
                    <a:pt x="69076" y="78691"/>
                    <a:pt x="69031" y="78527"/>
                  </a:cubicBezTo>
                  <a:lnTo>
                    <a:pt x="66957" y="71015"/>
                  </a:lnTo>
                  <a:cubicBezTo>
                    <a:pt x="69101" y="69166"/>
                    <a:pt x="71021" y="67074"/>
                    <a:pt x="72678" y="64778"/>
                  </a:cubicBezTo>
                  <a:lnTo>
                    <a:pt x="80352" y="66193"/>
                  </a:lnTo>
                  <a:cubicBezTo>
                    <a:pt x="80375" y="66198"/>
                    <a:pt x="80398" y="66200"/>
                    <a:pt x="80421" y="66200"/>
                  </a:cubicBezTo>
                  <a:cubicBezTo>
                    <a:pt x="80563" y="66200"/>
                    <a:pt x="80695" y="66117"/>
                    <a:pt x="80756" y="65985"/>
                  </a:cubicBezTo>
                  <a:lnTo>
                    <a:pt x="84555" y="57842"/>
                  </a:lnTo>
                  <a:cubicBezTo>
                    <a:pt x="84626" y="57688"/>
                    <a:pt x="84585" y="57505"/>
                    <a:pt x="84454" y="57398"/>
                  </a:cubicBezTo>
                  <a:lnTo>
                    <a:pt x="78434" y="52426"/>
                  </a:lnTo>
                  <a:cubicBezTo>
                    <a:pt x="79113" y="49690"/>
                    <a:pt x="79470" y="46882"/>
                    <a:pt x="79499" y="44062"/>
                  </a:cubicBezTo>
                  <a:lnTo>
                    <a:pt x="86652" y="40802"/>
                  </a:lnTo>
                  <a:cubicBezTo>
                    <a:pt x="86806" y="40731"/>
                    <a:pt x="86894" y="40566"/>
                    <a:pt x="86864" y="40398"/>
                  </a:cubicBezTo>
                  <a:lnTo>
                    <a:pt x="85305" y="31550"/>
                  </a:lnTo>
                  <a:cubicBezTo>
                    <a:pt x="85275" y="31383"/>
                    <a:pt x="85137" y="31257"/>
                    <a:pt x="84968" y="31244"/>
                  </a:cubicBezTo>
                  <a:lnTo>
                    <a:pt x="77071" y="30632"/>
                  </a:lnTo>
                  <a:cubicBezTo>
                    <a:pt x="76062" y="28033"/>
                    <a:pt x="74757" y="25561"/>
                    <a:pt x="73180" y="23263"/>
                  </a:cubicBezTo>
                  <a:lnTo>
                    <a:pt x="77250" y="16388"/>
                  </a:lnTo>
                  <a:cubicBezTo>
                    <a:pt x="77337" y="16243"/>
                    <a:pt x="77313" y="16057"/>
                    <a:pt x="77193" y="15937"/>
                  </a:cubicBezTo>
                  <a:lnTo>
                    <a:pt x="70840" y="9584"/>
                  </a:lnTo>
                  <a:cubicBezTo>
                    <a:pt x="70768" y="9512"/>
                    <a:pt x="70673" y="9475"/>
                    <a:pt x="70576" y="9475"/>
                  </a:cubicBezTo>
                  <a:cubicBezTo>
                    <a:pt x="70511" y="9475"/>
                    <a:pt x="70446" y="9492"/>
                    <a:pt x="70387" y="9526"/>
                  </a:cubicBezTo>
                  <a:lnTo>
                    <a:pt x="63454" y="13643"/>
                  </a:lnTo>
                  <a:cubicBezTo>
                    <a:pt x="59404" y="10934"/>
                    <a:pt x="54921" y="9103"/>
                    <a:pt x="50119" y="8200"/>
                  </a:cubicBezTo>
                  <a:lnTo>
                    <a:pt x="48114" y="281"/>
                  </a:lnTo>
                  <a:cubicBezTo>
                    <a:pt x="48071" y="116"/>
                    <a:pt x="47924" y="0"/>
                    <a:pt x="47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3959700" y="2245050"/>
              <a:ext cx="2152375" cy="2162350"/>
            </a:xfrm>
            <a:custGeom>
              <a:avLst/>
              <a:gdLst/>
              <a:ahLst/>
              <a:cxnLst/>
              <a:rect l="l" t="t" r="r" b="b"/>
              <a:pathLst>
                <a:path w="86095" h="86494"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6"/>
                    <a:pt x="20566" y="43296"/>
                  </a:cubicBezTo>
                  <a:cubicBezTo>
                    <a:pt x="20566" y="30906"/>
                    <a:pt x="30610" y="20861"/>
                    <a:pt x="43000" y="20861"/>
                  </a:cubicBezTo>
                  <a:close/>
                  <a:moveTo>
                    <a:pt x="38366" y="1"/>
                  </a:moveTo>
                  <a:lnTo>
                    <a:pt x="36297" y="8204"/>
                  </a:lnTo>
                  <a:cubicBezTo>
                    <a:pt x="33510" y="8732"/>
                    <a:pt x="30799" y="9595"/>
                    <a:pt x="28218" y="10770"/>
                  </a:cubicBezTo>
                  <a:lnTo>
                    <a:pt x="21794" y="5210"/>
                  </a:lnTo>
                  <a:lnTo>
                    <a:pt x="14433" y="10364"/>
                  </a:lnTo>
                  <a:lnTo>
                    <a:pt x="17467" y="18313"/>
                  </a:lnTo>
                  <a:cubicBezTo>
                    <a:pt x="15489" y="20334"/>
                    <a:pt x="13756" y="22581"/>
                    <a:pt x="12305" y="25009"/>
                  </a:cubicBezTo>
                  <a:lnTo>
                    <a:pt x="3847" y="24137"/>
                  </a:lnTo>
                  <a:lnTo>
                    <a:pt x="773" y="32581"/>
                  </a:lnTo>
                  <a:lnTo>
                    <a:pt x="7776" y="37332"/>
                  </a:lnTo>
                  <a:cubicBezTo>
                    <a:pt x="7442" y="39303"/>
                    <a:pt x="7273" y="41297"/>
                    <a:pt x="7271" y="43297"/>
                  </a:cubicBezTo>
                  <a:cubicBezTo>
                    <a:pt x="7271" y="44147"/>
                    <a:pt x="7311" y="44986"/>
                    <a:pt x="7369" y="45822"/>
                  </a:cubicBezTo>
                  <a:lnTo>
                    <a:pt x="1" y="49935"/>
                  </a:lnTo>
                  <a:lnTo>
                    <a:pt x="2326" y="58613"/>
                  </a:lnTo>
                  <a:lnTo>
                    <a:pt x="10667" y="58506"/>
                  </a:lnTo>
                  <a:cubicBezTo>
                    <a:pt x="11895" y="61111"/>
                    <a:pt x="13434" y="63557"/>
                    <a:pt x="15248" y="65791"/>
                  </a:cubicBezTo>
                  <a:lnTo>
                    <a:pt x="11647" y="73273"/>
                  </a:lnTo>
                  <a:lnTo>
                    <a:pt x="18530" y="79049"/>
                  </a:lnTo>
                  <a:lnTo>
                    <a:pt x="25200" y="74271"/>
                  </a:lnTo>
                  <a:cubicBezTo>
                    <a:pt x="27729" y="75727"/>
                    <a:pt x="30429" y="76868"/>
                    <a:pt x="33235" y="77664"/>
                  </a:cubicBezTo>
                  <a:lnTo>
                    <a:pt x="34573" y="85711"/>
                  </a:lnTo>
                  <a:lnTo>
                    <a:pt x="43524" y="86493"/>
                  </a:lnTo>
                  <a:lnTo>
                    <a:pt x="46224" y="78874"/>
                  </a:lnTo>
                  <a:cubicBezTo>
                    <a:pt x="49163" y="78613"/>
                    <a:pt x="52055" y="77986"/>
                    <a:pt x="54840" y="77009"/>
                  </a:cubicBezTo>
                  <a:lnTo>
                    <a:pt x="60487" y="82748"/>
                  </a:lnTo>
                  <a:lnTo>
                    <a:pt x="68270" y="78256"/>
                  </a:lnTo>
                  <a:lnTo>
                    <a:pt x="66133" y="70517"/>
                  </a:lnTo>
                  <a:cubicBezTo>
                    <a:pt x="68385" y="68599"/>
                    <a:pt x="70393" y="66411"/>
                    <a:pt x="72110" y="64002"/>
                  </a:cubicBezTo>
                  <a:lnTo>
                    <a:pt x="80015" y="65459"/>
                  </a:lnTo>
                  <a:lnTo>
                    <a:pt x="83814" y="57315"/>
                  </a:lnTo>
                  <a:lnTo>
                    <a:pt x="77611" y="52194"/>
                  </a:lnTo>
                  <a:cubicBezTo>
                    <a:pt x="78342" y="49337"/>
                    <a:pt x="78716" y="46400"/>
                    <a:pt x="78727" y="43452"/>
                  </a:cubicBezTo>
                  <a:lnTo>
                    <a:pt x="86095" y="40093"/>
                  </a:lnTo>
                  <a:lnTo>
                    <a:pt x="84534" y="31244"/>
                  </a:lnTo>
                  <a:lnTo>
                    <a:pt x="76404" y="30613"/>
                  </a:lnTo>
                  <a:cubicBezTo>
                    <a:pt x="75369" y="27888"/>
                    <a:pt x="74001" y="25300"/>
                    <a:pt x="72335" y="22909"/>
                  </a:cubicBezTo>
                  <a:lnTo>
                    <a:pt x="76527" y="15829"/>
                  </a:lnTo>
                  <a:lnTo>
                    <a:pt x="70173" y="9475"/>
                  </a:lnTo>
                  <a:lnTo>
                    <a:pt x="63038" y="13711"/>
                  </a:lnTo>
                  <a:cubicBezTo>
                    <a:pt x="58934" y="10929"/>
                    <a:pt x="54293" y="9034"/>
                    <a:pt x="49414" y="8152"/>
                  </a:cubicBezTo>
                  <a:lnTo>
                    <a:pt x="473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3959700" y="2158775"/>
              <a:ext cx="2152375" cy="2162375"/>
            </a:xfrm>
            <a:custGeom>
              <a:avLst/>
              <a:gdLst/>
              <a:ahLst/>
              <a:cxnLst/>
              <a:rect l="l" t="t" r="r" b="b"/>
              <a:pathLst>
                <a:path w="86095" h="86495"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8"/>
                    <a:pt x="20566" y="43296"/>
                  </a:cubicBezTo>
                  <a:cubicBezTo>
                    <a:pt x="20566" y="30904"/>
                    <a:pt x="30610" y="20861"/>
                    <a:pt x="43000" y="20861"/>
                  </a:cubicBezTo>
                  <a:close/>
                  <a:moveTo>
                    <a:pt x="38366" y="1"/>
                  </a:moveTo>
                  <a:lnTo>
                    <a:pt x="36297" y="8204"/>
                  </a:lnTo>
                  <a:cubicBezTo>
                    <a:pt x="33510" y="8732"/>
                    <a:pt x="30799" y="9594"/>
                    <a:pt x="28216" y="10770"/>
                  </a:cubicBezTo>
                  <a:lnTo>
                    <a:pt x="21794" y="5210"/>
                  </a:lnTo>
                  <a:lnTo>
                    <a:pt x="14433" y="10364"/>
                  </a:lnTo>
                  <a:lnTo>
                    <a:pt x="17467" y="18313"/>
                  </a:lnTo>
                  <a:cubicBezTo>
                    <a:pt x="15489" y="20334"/>
                    <a:pt x="13756" y="22581"/>
                    <a:pt x="12305" y="25009"/>
                  </a:cubicBezTo>
                  <a:lnTo>
                    <a:pt x="3845" y="24136"/>
                  </a:lnTo>
                  <a:lnTo>
                    <a:pt x="773" y="32579"/>
                  </a:lnTo>
                  <a:lnTo>
                    <a:pt x="7776" y="37331"/>
                  </a:lnTo>
                  <a:cubicBezTo>
                    <a:pt x="7442" y="39301"/>
                    <a:pt x="7273" y="41296"/>
                    <a:pt x="7271" y="43296"/>
                  </a:cubicBezTo>
                  <a:cubicBezTo>
                    <a:pt x="7271" y="44145"/>
                    <a:pt x="7311" y="44984"/>
                    <a:pt x="7369" y="45820"/>
                  </a:cubicBezTo>
                  <a:lnTo>
                    <a:pt x="1" y="49934"/>
                  </a:lnTo>
                  <a:lnTo>
                    <a:pt x="2326" y="58613"/>
                  </a:lnTo>
                  <a:lnTo>
                    <a:pt x="10667" y="58505"/>
                  </a:lnTo>
                  <a:cubicBezTo>
                    <a:pt x="11895" y="61109"/>
                    <a:pt x="13434" y="63555"/>
                    <a:pt x="15248" y="65791"/>
                  </a:cubicBezTo>
                  <a:lnTo>
                    <a:pt x="11647" y="73273"/>
                  </a:lnTo>
                  <a:lnTo>
                    <a:pt x="18530" y="79048"/>
                  </a:lnTo>
                  <a:lnTo>
                    <a:pt x="25200" y="74270"/>
                  </a:lnTo>
                  <a:cubicBezTo>
                    <a:pt x="27729" y="75727"/>
                    <a:pt x="30429" y="76868"/>
                    <a:pt x="33237" y="77665"/>
                  </a:cubicBezTo>
                  <a:lnTo>
                    <a:pt x="34573" y="85711"/>
                  </a:lnTo>
                  <a:lnTo>
                    <a:pt x="43524" y="86495"/>
                  </a:lnTo>
                  <a:lnTo>
                    <a:pt x="46224" y="78874"/>
                  </a:lnTo>
                  <a:cubicBezTo>
                    <a:pt x="49163" y="78612"/>
                    <a:pt x="52057" y="77986"/>
                    <a:pt x="54840" y="77009"/>
                  </a:cubicBezTo>
                  <a:lnTo>
                    <a:pt x="60488" y="82748"/>
                  </a:lnTo>
                  <a:lnTo>
                    <a:pt x="68270" y="78256"/>
                  </a:lnTo>
                  <a:lnTo>
                    <a:pt x="66133" y="70518"/>
                  </a:lnTo>
                  <a:cubicBezTo>
                    <a:pt x="68385" y="68599"/>
                    <a:pt x="70395" y="66412"/>
                    <a:pt x="72111" y="64002"/>
                  </a:cubicBezTo>
                  <a:lnTo>
                    <a:pt x="80017" y="65460"/>
                  </a:lnTo>
                  <a:lnTo>
                    <a:pt x="83814" y="57317"/>
                  </a:lnTo>
                  <a:lnTo>
                    <a:pt x="77613" y="52195"/>
                  </a:lnTo>
                  <a:cubicBezTo>
                    <a:pt x="78342" y="49337"/>
                    <a:pt x="78716" y="46399"/>
                    <a:pt x="78727" y="43450"/>
                  </a:cubicBezTo>
                  <a:lnTo>
                    <a:pt x="86095" y="40093"/>
                  </a:lnTo>
                  <a:lnTo>
                    <a:pt x="84534" y="31244"/>
                  </a:lnTo>
                  <a:lnTo>
                    <a:pt x="76404" y="30613"/>
                  </a:lnTo>
                  <a:cubicBezTo>
                    <a:pt x="75369" y="27888"/>
                    <a:pt x="74001" y="25300"/>
                    <a:pt x="72335" y="22908"/>
                  </a:cubicBezTo>
                  <a:lnTo>
                    <a:pt x="76527" y="15829"/>
                  </a:lnTo>
                  <a:lnTo>
                    <a:pt x="70173" y="9475"/>
                  </a:lnTo>
                  <a:lnTo>
                    <a:pt x="63038" y="13711"/>
                  </a:lnTo>
                  <a:cubicBezTo>
                    <a:pt x="58934" y="10927"/>
                    <a:pt x="54293" y="9034"/>
                    <a:pt x="49414" y="8152"/>
                  </a:cubicBezTo>
                  <a:lnTo>
                    <a:pt x="4735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3949600" y="2149500"/>
              <a:ext cx="2172425" cy="2180900"/>
            </a:xfrm>
            <a:custGeom>
              <a:avLst/>
              <a:gdLst/>
              <a:ahLst/>
              <a:cxnLst/>
              <a:rect l="l" t="t" r="r" b="b"/>
              <a:pathLst>
                <a:path w="86897" h="87236" extrusionOk="0">
                  <a:moveTo>
                    <a:pt x="43404" y="21604"/>
                  </a:moveTo>
                  <a:cubicBezTo>
                    <a:pt x="55570" y="21604"/>
                    <a:pt x="65468" y="31501"/>
                    <a:pt x="65468" y="43667"/>
                  </a:cubicBezTo>
                  <a:cubicBezTo>
                    <a:pt x="65468" y="55833"/>
                    <a:pt x="55570" y="65730"/>
                    <a:pt x="43404" y="65730"/>
                  </a:cubicBezTo>
                  <a:cubicBezTo>
                    <a:pt x="31238" y="65730"/>
                    <a:pt x="21341" y="55833"/>
                    <a:pt x="21341" y="43667"/>
                  </a:cubicBezTo>
                  <a:cubicBezTo>
                    <a:pt x="21341" y="31501"/>
                    <a:pt x="31238" y="21604"/>
                    <a:pt x="43404" y="21604"/>
                  </a:cubicBezTo>
                  <a:close/>
                  <a:moveTo>
                    <a:pt x="43404" y="20861"/>
                  </a:moveTo>
                  <a:cubicBezTo>
                    <a:pt x="30828" y="20861"/>
                    <a:pt x="20599" y="31091"/>
                    <a:pt x="20599" y="43667"/>
                  </a:cubicBezTo>
                  <a:cubicBezTo>
                    <a:pt x="20599" y="56243"/>
                    <a:pt x="30828" y="66473"/>
                    <a:pt x="43404" y="66473"/>
                  </a:cubicBezTo>
                  <a:cubicBezTo>
                    <a:pt x="55980" y="66473"/>
                    <a:pt x="66212" y="56241"/>
                    <a:pt x="66212" y="43667"/>
                  </a:cubicBezTo>
                  <a:cubicBezTo>
                    <a:pt x="66212" y="31092"/>
                    <a:pt x="55980" y="20861"/>
                    <a:pt x="43404" y="20861"/>
                  </a:cubicBezTo>
                  <a:close/>
                  <a:moveTo>
                    <a:pt x="47466" y="743"/>
                  </a:moveTo>
                  <a:lnTo>
                    <a:pt x="49457" y="8613"/>
                  </a:lnTo>
                  <a:cubicBezTo>
                    <a:pt x="49493" y="8754"/>
                    <a:pt x="49608" y="8863"/>
                    <a:pt x="49751" y="8888"/>
                  </a:cubicBezTo>
                  <a:cubicBezTo>
                    <a:pt x="54619" y="9770"/>
                    <a:pt x="59155" y="11622"/>
                    <a:pt x="63234" y="14390"/>
                  </a:cubicBezTo>
                  <a:cubicBezTo>
                    <a:pt x="63297" y="14432"/>
                    <a:pt x="63370" y="14454"/>
                    <a:pt x="63443" y="14454"/>
                  </a:cubicBezTo>
                  <a:cubicBezTo>
                    <a:pt x="63508" y="14454"/>
                    <a:pt x="63573" y="14437"/>
                    <a:pt x="63632" y="14402"/>
                  </a:cubicBezTo>
                  <a:lnTo>
                    <a:pt x="70519" y="10312"/>
                  </a:lnTo>
                  <a:lnTo>
                    <a:pt x="76467" y="16259"/>
                  </a:lnTo>
                  <a:lnTo>
                    <a:pt x="72422" y="23092"/>
                  </a:lnTo>
                  <a:cubicBezTo>
                    <a:pt x="72347" y="23216"/>
                    <a:pt x="72353" y="23374"/>
                    <a:pt x="72436" y="23492"/>
                  </a:cubicBezTo>
                  <a:cubicBezTo>
                    <a:pt x="74085" y="25859"/>
                    <a:pt x="75437" y="28421"/>
                    <a:pt x="76464" y="31116"/>
                  </a:cubicBezTo>
                  <a:cubicBezTo>
                    <a:pt x="76514" y="31251"/>
                    <a:pt x="76639" y="31343"/>
                    <a:pt x="76781" y="31355"/>
                  </a:cubicBezTo>
                  <a:lnTo>
                    <a:pt x="84625" y="31964"/>
                  </a:lnTo>
                  <a:lnTo>
                    <a:pt x="86086" y="40246"/>
                  </a:lnTo>
                  <a:lnTo>
                    <a:pt x="78976" y="43484"/>
                  </a:lnTo>
                  <a:cubicBezTo>
                    <a:pt x="78844" y="43545"/>
                    <a:pt x="78759" y="43676"/>
                    <a:pt x="78759" y="43821"/>
                  </a:cubicBezTo>
                  <a:cubicBezTo>
                    <a:pt x="78749" y="46739"/>
                    <a:pt x="78379" y="49645"/>
                    <a:pt x="77657" y="52473"/>
                  </a:cubicBezTo>
                  <a:cubicBezTo>
                    <a:pt x="77622" y="52612"/>
                    <a:pt x="77669" y="52759"/>
                    <a:pt x="77781" y="52851"/>
                  </a:cubicBezTo>
                  <a:lnTo>
                    <a:pt x="83761" y="57789"/>
                  </a:lnTo>
                  <a:lnTo>
                    <a:pt x="80207" y="65413"/>
                  </a:lnTo>
                  <a:lnTo>
                    <a:pt x="72583" y="64006"/>
                  </a:lnTo>
                  <a:cubicBezTo>
                    <a:pt x="72559" y="64002"/>
                    <a:pt x="72535" y="63999"/>
                    <a:pt x="72512" y="63999"/>
                  </a:cubicBezTo>
                  <a:cubicBezTo>
                    <a:pt x="72393" y="63999"/>
                    <a:pt x="72280" y="64056"/>
                    <a:pt x="72212" y="64155"/>
                  </a:cubicBezTo>
                  <a:cubicBezTo>
                    <a:pt x="70513" y="66541"/>
                    <a:pt x="68527" y="68706"/>
                    <a:pt x="66296" y="70604"/>
                  </a:cubicBezTo>
                  <a:cubicBezTo>
                    <a:pt x="66185" y="70697"/>
                    <a:pt x="66139" y="70846"/>
                    <a:pt x="66179" y="70986"/>
                  </a:cubicBezTo>
                  <a:lnTo>
                    <a:pt x="68238" y="78447"/>
                  </a:lnTo>
                  <a:lnTo>
                    <a:pt x="60955" y="82653"/>
                  </a:lnTo>
                  <a:lnTo>
                    <a:pt x="55508" y="77118"/>
                  </a:lnTo>
                  <a:cubicBezTo>
                    <a:pt x="55437" y="77047"/>
                    <a:pt x="55342" y="77008"/>
                    <a:pt x="55245" y="77008"/>
                  </a:cubicBezTo>
                  <a:cubicBezTo>
                    <a:pt x="55203" y="77008"/>
                    <a:pt x="55161" y="77015"/>
                    <a:pt x="55120" y="77029"/>
                  </a:cubicBezTo>
                  <a:cubicBezTo>
                    <a:pt x="52366" y="77995"/>
                    <a:pt x="49503" y="78615"/>
                    <a:pt x="46595" y="78875"/>
                  </a:cubicBezTo>
                  <a:cubicBezTo>
                    <a:pt x="46451" y="78887"/>
                    <a:pt x="46327" y="78983"/>
                    <a:pt x="46278" y="79120"/>
                  </a:cubicBezTo>
                  <a:lnTo>
                    <a:pt x="43676" y="86469"/>
                  </a:lnTo>
                  <a:lnTo>
                    <a:pt x="35298" y="85736"/>
                  </a:lnTo>
                  <a:lnTo>
                    <a:pt x="34006" y="77974"/>
                  </a:lnTo>
                  <a:cubicBezTo>
                    <a:pt x="33982" y="77833"/>
                    <a:pt x="33880" y="77717"/>
                    <a:pt x="33742" y="77677"/>
                  </a:cubicBezTo>
                  <a:cubicBezTo>
                    <a:pt x="30963" y="76888"/>
                    <a:pt x="28292" y="75761"/>
                    <a:pt x="25790" y="74321"/>
                  </a:cubicBezTo>
                  <a:cubicBezTo>
                    <a:pt x="25732" y="74287"/>
                    <a:pt x="25668" y="74271"/>
                    <a:pt x="25604" y="74271"/>
                  </a:cubicBezTo>
                  <a:cubicBezTo>
                    <a:pt x="25528" y="74271"/>
                    <a:pt x="25452" y="74294"/>
                    <a:pt x="25387" y="74340"/>
                  </a:cubicBezTo>
                  <a:lnTo>
                    <a:pt x="18952" y="78949"/>
                  </a:lnTo>
                  <a:lnTo>
                    <a:pt x="12512" y="73544"/>
                  </a:lnTo>
                  <a:lnTo>
                    <a:pt x="15986" y="66324"/>
                  </a:lnTo>
                  <a:cubicBezTo>
                    <a:pt x="16049" y="66194"/>
                    <a:pt x="16031" y="66041"/>
                    <a:pt x="15940" y="65928"/>
                  </a:cubicBezTo>
                  <a:cubicBezTo>
                    <a:pt x="14145" y="63717"/>
                    <a:pt x="12623" y="61296"/>
                    <a:pt x="11408" y="58720"/>
                  </a:cubicBezTo>
                  <a:cubicBezTo>
                    <a:pt x="11346" y="58588"/>
                    <a:pt x="11221" y="58524"/>
                    <a:pt x="11067" y="58506"/>
                  </a:cubicBezTo>
                  <a:lnTo>
                    <a:pt x="3014" y="58610"/>
                  </a:lnTo>
                  <a:lnTo>
                    <a:pt x="838" y="50490"/>
                  </a:lnTo>
                  <a:lnTo>
                    <a:pt x="7953" y="46517"/>
                  </a:lnTo>
                  <a:cubicBezTo>
                    <a:pt x="8079" y="46447"/>
                    <a:pt x="8153" y="46310"/>
                    <a:pt x="8143" y="46166"/>
                  </a:cubicBezTo>
                  <a:cubicBezTo>
                    <a:pt x="8076" y="45207"/>
                    <a:pt x="8045" y="44412"/>
                    <a:pt x="8045" y="43667"/>
                  </a:cubicBezTo>
                  <a:cubicBezTo>
                    <a:pt x="8048" y="41689"/>
                    <a:pt x="8216" y="39715"/>
                    <a:pt x="8547" y="37764"/>
                  </a:cubicBezTo>
                  <a:cubicBezTo>
                    <a:pt x="8570" y="37622"/>
                    <a:pt x="8508" y="37478"/>
                    <a:pt x="8388" y="37396"/>
                  </a:cubicBezTo>
                  <a:lnTo>
                    <a:pt x="1624" y="32808"/>
                  </a:lnTo>
                  <a:lnTo>
                    <a:pt x="4500" y="24909"/>
                  </a:lnTo>
                  <a:lnTo>
                    <a:pt x="12670" y="25751"/>
                  </a:lnTo>
                  <a:cubicBezTo>
                    <a:pt x="12682" y="25752"/>
                    <a:pt x="12694" y="25753"/>
                    <a:pt x="12706" y="25753"/>
                  </a:cubicBezTo>
                  <a:cubicBezTo>
                    <a:pt x="12837" y="25753"/>
                    <a:pt x="12959" y="25685"/>
                    <a:pt x="13028" y="25571"/>
                  </a:cubicBezTo>
                  <a:cubicBezTo>
                    <a:pt x="14464" y="23169"/>
                    <a:pt x="16178" y="20946"/>
                    <a:pt x="18135" y="18946"/>
                  </a:cubicBezTo>
                  <a:cubicBezTo>
                    <a:pt x="18237" y="18842"/>
                    <a:pt x="18269" y="18689"/>
                    <a:pt x="18217" y="18552"/>
                  </a:cubicBezTo>
                  <a:lnTo>
                    <a:pt x="15287" y="10873"/>
                  </a:lnTo>
                  <a:lnTo>
                    <a:pt x="22174" y="6053"/>
                  </a:lnTo>
                  <a:lnTo>
                    <a:pt x="28378" y="11423"/>
                  </a:lnTo>
                  <a:cubicBezTo>
                    <a:pt x="28447" y="11482"/>
                    <a:pt x="28533" y="11513"/>
                    <a:pt x="28620" y="11513"/>
                  </a:cubicBezTo>
                  <a:cubicBezTo>
                    <a:pt x="28673" y="11513"/>
                    <a:pt x="28726" y="11502"/>
                    <a:pt x="28776" y="11479"/>
                  </a:cubicBezTo>
                  <a:cubicBezTo>
                    <a:pt x="31329" y="10316"/>
                    <a:pt x="34014" y="9464"/>
                    <a:pt x="36770" y="8940"/>
                  </a:cubicBezTo>
                  <a:cubicBezTo>
                    <a:pt x="36912" y="8913"/>
                    <a:pt x="37026" y="8806"/>
                    <a:pt x="37062" y="8665"/>
                  </a:cubicBezTo>
                  <a:lnTo>
                    <a:pt x="39059" y="743"/>
                  </a:lnTo>
                  <a:close/>
                  <a:moveTo>
                    <a:pt x="38770" y="1"/>
                  </a:moveTo>
                  <a:cubicBezTo>
                    <a:pt x="38599" y="1"/>
                    <a:pt x="38451" y="115"/>
                    <a:pt x="38410" y="281"/>
                  </a:cubicBezTo>
                  <a:lnTo>
                    <a:pt x="36398" y="8254"/>
                  </a:lnTo>
                  <a:cubicBezTo>
                    <a:pt x="33742" y="8778"/>
                    <a:pt x="31155" y="9599"/>
                    <a:pt x="28684" y="10704"/>
                  </a:cubicBezTo>
                  <a:lnTo>
                    <a:pt x="22441" y="5300"/>
                  </a:lnTo>
                  <a:cubicBezTo>
                    <a:pt x="22371" y="5240"/>
                    <a:pt x="22284" y="5209"/>
                    <a:pt x="22197" y="5209"/>
                  </a:cubicBezTo>
                  <a:cubicBezTo>
                    <a:pt x="22123" y="5209"/>
                    <a:pt x="22048" y="5232"/>
                    <a:pt x="21984" y="5277"/>
                  </a:cubicBezTo>
                  <a:lnTo>
                    <a:pt x="14625" y="10431"/>
                  </a:lnTo>
                  <a:cubicBezTo>
                    <a:pt x="14485" y="10527"/>
                    <a:pt x="14429" y="10709"/>
                    <a:pt x="14491" y="10867"/>
                  </a:cubicBezTo>
                  <a:lnTo>
                    <a:pt x="17439" y="18595"/>
                  </a:lnTo>
                  <a:cubicBezTo>
                    <a:pt x="15565" y="20536"/>
                    <a:pt x="13912" y="22679"/>
                    <a:pt x="12512" y="24985"/>
                  </a:cubicBezTo>
                  <a:lnTo>
                    <a:pt x="4289" y="24138"/>
                  </a:lnTo>
                  <a:cubicBezTo>
                    <a:pt x="4278" y="24137"/>
                    <a:pt x="4267" y="24137"/>
                    <a:pt x="4256" y="24137"/>
                  </a:cubicBezTo>
                  <a:cubicBezTo>
                    <a:pt x="4100" y="24137"/>
                    <a:pt x="3959" y="24233"/>
                    <a:pt x="3902" y="24380"/>
                  </a:cubicBezTo>
                  <a:lnTo>
                    <a:pt x="828" y="32824"/>
                  </a:lnTo>
                  <a:cubicBezTo>
                    <a:pt x="770" y="32983"/>
                    <a:pt x="828" y="33162"/>
                    <a:pt x="969" y="33257"/>
                  </a:cubicBezTo>
                  <a:lnTo>
                    <a:pt x="7775" y="37876"/>
                  </a:lnTo>
                  <a:cubicBezTo>
                    <a:pt x="7463" y="39790"/>
                    <a:pt x="7305" y="41726"/>
                    <a:pt x="7302" y="43667"/>
                  </a:cubicBezTo>
                  <a:cubicBezTo>
                    <a:pt x="7302" y="44366"/>
                    <a:pt x="7329" y="45109"/>
                    <a:pt x="7387" y="45982"/>
                  </a:cubicBezTo>
                  <a:lnTo>
                    <a:pt x="224" y="49982"/>
                  </a:lnTo>
                  <a:cubicBezTo>
                    <a:pt x="75" y="50064"/>
                    <a:pt x="1" y="50238"/>
                    <a:pt x="45" y="50403"/>
                  </a:cubicBezTo>
                  <a:lnTo>
                    <a:pt x="2371" y="59081"/>
                  </a:lnTo>
                  <a:cubicBezTo>
                    <a:pt x="2414" y="59246"/>
                    <a:pt x="2552" y="59336"/>
                    <a:pt x="2735" y="59357"/>
                  </a:cubicBezTo>
                  <a:lnTo>
                    <a:pt x="10839" y="59253"/>
                  </a:lnTo>
                  <a:cubicBezTo>
                    <a:pt x="12027" y="61733"/>
                    <a:pt x="13496" y="64067"/>
                    <a:pt x="15216" y="66214"/>
                  </a:cubicBezTo>
                  <a:lnTo>
                    <a:pt x="11716" y="73483"/>
                  </a:lnTo>
                  <a:cubicBezTo>
                    <a:pt x="11643" y="73636"/>
                    <a:pt x="11681" y="73820"/>
                    <a:pt x="11812" y="73929"/>
                  </a:cubicBezTo>
                  <a:lnTo>
                    <a:pt x="18695" y="79704"/>
                  </a:lnTo>
                  <a:cubicBezTo>
                    <a:pt x="18764" y="79761"/>
                    <a:pt x="18849" y="79790"/>
                    <a:pt x="18935" y="79790"/>
                  </a:cubicBezTo>
                  <a:cubicBezTo>
                    <a:pt x="19010" y="79790"/>
                    <a:pt x="19086" y="79768"/>
                    <a:pt x="19151" y="79722"/>
                  </a:cubicBezTo>
                  <a:lnTo>
                    <a:pt x="25628" y="75084"/>
                  </a:lnTo>
                  <a:cubicBezTo>
                    <a:pt x="28054" y="76459"/>
                    <a:pt x="30634" y="77548"/>
                    <a:pt x="33313" y="78327"/>
                  </a:cubicBezTo>
                  <a:lnTo>
                    <a:pt x="34612" y="86142"/>
                  </a:lnTo>
                  <a:cubicBezTo>
                    <a:pt x="34639" y="86309"/>
                    <a:pt x="34777" y="86436"/>
                    <a:pt x="34946" y="86451"/>
                  </a:cubicBezTo>
                  <a:lnTo>
                    <a:pt x="43897" y="87234"/>
                  </a:lnTo>
                  <a:cubicBezTo>
                    <a:pt x="43908" y="87235"/>
                    <a:pt x="43918" y="87235"/>
                    <a:pt x="43928" y="87235"/>
                  </a:cubicBezTo>
                  <a:cubicBezTo>
                    <a:pt x="44087" y="87235"/>
                    <a:pt x="44227" y="87136"/>
                    <a:pt x="44280" y="86987"/>
                  </a:cubicBezTo>
                  <a:lnTo>
                    <a:pt x="46900" y="79592"/>
                  </a:lnTo>
                  <a:cubicBezTo>
                    <a:pt x="49709" y="79322"/>
                    <a:pt x="52476" y="78724"/>
                    <a:pt x="55146" y="77807"/>
                  </a:cubicBezTo>
                  <a:lnTo>
                    <a:pt x="60628" y="83379"/>
                  </a:lnTo>
                  <a:cubicBezTo>
                    <a:pt x="60700" y="83452"/>
                    <a:pt x="60796" y="83490"/>
                    <a:pt x="60893" y="83490"/>
                  </a:cubicBezTo>
                  <a:cubicBezTo>
                    <a:pt x="60957" y="83490"/>
                    <a:pt x="61020" y="83473"/>
                    <a:pt x="61078" y="83440"/>
                  </a:cubicBezTo>
                  <a:lnTo>
                    <a:pt x="68859" y="78948"/>
                  </a:lnTo>
                  <a:cubicBezTo>
                    <a:pt x="69006" y="78863"/>
                    <a:pt x="69077" y="78691"/>
                    <a:pt x="69033" y="78528"/>
                  </a:cubicBezTo>
                  <a:lnTo>
                    <a:pt x="66958" y="71015"/>
                  </a:lnTo>
                  <a:cubicBezTo>
                    <a:pt x="69103" y="69166"/>
                    <a:pt x="71023" y="67074"/>
                    <a:pt x="72680" y="64778"/>
                  </a:cubicBezTo>
                  <a:lnTo>
                    <a:pt x="80354" y="66194"/>
                  </a:lnTo>
                  <a:cubicBezTo>
                    <a:pt x="80378" y="66199"/>
                    <a:pt x="80402" y="66201"/>
                    <a:pt x="80426" y="66201"/>
                  </a:cubicBezTo>
                  <a:cubicBezTo>
                    <a:pt x="80567" y="66201"/>
                    <a:pt x="80700" y="66118"/>
                    <a:pt x="80758" y="65986"/>
                  </a:cubicBezTo>
                  <a:lnTo>
                    <a:pt x="84555" y="57842"/>
                  </a:lnTo>
                  <a:cubicBezTo>
                    <a:pt x="84626" y="57688"/>
                    <a:pt x="84585" y="57507"/>
                    <a:pt x="84456" y="57398"/>
                  </a:cubicBezTo>
                  <a:lnTo>
                    <a:pt x="78436" y="52427"/>
                  </a:lnTo>
                  <a:cubicBezTo>
                    <a:pt x="79116" y="49690"/>
                    <a:pt x="79472" y="46882"/>
                    <a:pt x="79500" y="44062"/>
                  </a:cubicBezTo>
                  <a:lnTo>
                    <a:pt x="86655" y="40802"/>
                  </a:lnTo>
                  <a:cubicBezTo>
                    <a:pt x="86809" y="40733"/>
                    <a:pt x="86897" y="40566"/>
                    <a:pt x="86867" y="40400"/>
                  </a:cubicBezTo>
                  <a:lnTo>
                    <a:pt x="85306" y="31551"/>
                  </a:lnTo>
                  <a:cubicBezTo>
                    <a:pt x="85277" y="31383"/>
                    <a:pt x="85139" y="31257"/>
                    <a:pt x="84969" y="31245"/>
                  </a:cubicBezTo>
                  <a:lnTo>
                    <a:pt x="77072" y="30632"/>
                  </a:lnTo>
                  <a:cubicBezTo>
                    <a:pt x="76066" y="28033"/>
                    <a:pt x="74759" y="25561"/>
                    <a:pt x="73182" y="23264"/>
                  </a:cubicBezTo>
                  <a:lnTo>
                    <a:pt x="77252" y="16388"/>
                  </a:lnTo>
                  <a:cubicBezTo>
                    <a:pt x="77338" y="16243"/>
                    <a:pt x="77316" y="16057"/>
                    <a:pt x="77196" y="15937"/>
                  </a:cubicBezTo>
                  <a:lnTo>
                    <a:pt x="70842" y="9583"/>
                  </a:lnTo>
                  <a:cubicBezTo>
                    <a:pt x="70770" y="9512"/>
                    <a:pt x="70675" y="9475"/>
                    <a:pt x="70579" y="9475"/>
                  </a:cubicBezTo>
                  <a:cubicBezTo>
                    <a:pt x="70514" y="9475"/>
                    <a:pt x="70449" y="9492"/>
                    <a:pt x="70390" y="9526"/>
                  </a:cubicBezTo>
                  <a:lnTo>
                    <a:pt x="63455" y="13643"/>
                  </a:lnTo>
                  <a:cubicBezTo>
                    <a:pt x="59408" y="10934"/>
                    <a:pt x="54923" y="9103"/>
                    <a:pt x="50121" y="8200"/>
                  </a:cubicBezTo>
                  <a:lnTo>
                    <a:pt x="48116" y="280"/>
                  </a:lnTo>
                  <a:cubicBezTo>
                    <a:pt x="48074" y="115"/>
                    <a:pt x="47926" y="1"/>
                    <a:pt x="47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5638800" y="3738150"/>
              <a:ext cx="407500" cy="367050"/>
            </a:xfrm>
            <a:custGeom>
              <a:avLst/>
              <a:gdLst/>
              <a:ahLst/>
              <a:cxnLst/>
              <a:rect l="l" t="t" r="r" b="b"/>
              <a:pathLst>
                <a:path w="16300" h="14682" extrusionOk="0">
                  <a:moveTo>
                    <a:pt x="5682" y="0"/>
                  </a:moveTo>
                  <a:cubicBezTo>
                    <a:pt x="2619" y="0"/>
                    <a:pt x="1854" y="1531"/>
                    <a:pt x="1854" y="1531"/>
                  </a:cubicBezTo>
                  <a:cubicBezTo>
                    <a:pt x="1854" y="1531"/>
                    <a:pt x="2040" y="2086"/>
                    <a:pt x="1483" y="3199"/>
                  </a:cubicBezTo>
                  <a:cubicBezTo>
                    <a:pt x="926" y="4309"/>
                    <a:pt x="1" y="4679"/>
                    <a:pt x="556" y="5236"/>
                  </a:cubicBezTo>
                  <a:cubicBezTo>
                    <a:pt x="1113" y="5791"/>
                    <a:pt x="2408" y="6347"/>
                    <a:pt x="2408" y="6347"/>
                  </a:cubicBezTo>
                  <a:cubicBezTo>
                    <a:pt x="2408" y="6347"/>
                    <a:pt x="2779" y="10050"/>
                    <a:pt x="4445" y="11718"/>
                  </a:cubicBezTo>
                  <a:cubicBezTo>
                    <a:pt x="4929" y="12201"/>
                    <a:pt x="5600" y="12373"/>
                    <a:pt x="6310" y="12373"/>
                  </a:cubicBezTo>
                  <a:cubicBezTo>
                    <a:pt x="8043" y="12373"/>
                    <a:pt x="10002" y="11348"/>
                    <a:pt x="10002" y="11348"/>
                  </a:cubicBezTo>
                  <a:lnTo>
                    <a:pt x="11854" y="14682"/>
                  </a:lnTo>
                  <a:lnTo>
                    <a:pt x="16300" y="12087"/>
                  </a:lnTo>
                  <a:cubicBezTo>
                    <a:pt x="16300" y="12087"/>
                    <a:pt x="15189" y="10977"/>
                    <a:pt x="13892" y="7088"/>
                  </a:cubicBezTo>
                  <a:cubicBezTo>
                    <a:pt x="12596" y="3197"/>
                    <a:pt x="10559" y="420"/>
                    <a:pt x="6670" y="49"/>
                  </a:cubicBezTo>
                  <a:cubicBezTo>
                    <a:pt x="6316" y="15"/>
                    <a:pt x="5988" y="0"/>
                    <a:pt x="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5632450" y="3729600"/>
              <a:ext cx="427800" cy="387400"/>
            </a:xfrm>
            <a:custGeom>
              <a:avLst/>
              <a:gdLst/>
              <a:ahLst/>
              <a:cxnLst/>
              <a:rect l="l" t="t" r="r" b="b"/>
              <a:pathLst>
                <a:path w="17112" h="15496" extrusionOk="0">
                  <a:moveTo>
                    <a:pt x="5924" y="684"/>
                  </a:moveTo>
                  <a:cubicBezTo>
                    <a:pt x="6222" y="684"/>
                    <a:pt x="6544" y="699"/>
                    <a:pt x="6891" y="732"/>
                  </a:cubicBezTo>
                  <a:cubicBezTo>
                    <a:pt x="10222" y="1050"/>
                    <a:pt x="12359" y="3149"/>
                    <a:pt x="13821" y="7538"/>
                  </a:cubicBezTo>
                  <a:cubicBezTo>
                    <a:pt x="14763" y="10362"/>
                    <a:pt x="15615" y="11758"/>
                    <a:pt x="16037" y="12334"/>
                  </a:cubicBezTo>
                  <a:lnTo>
                    <a:pt x="12240" y="14550"/>
                  </a:lnTo>
                  <a:lnTo>
                    <a:pt x="10394" y="11231"/>
                  </a:lnTo>
                  <a:lnTo>
                    <a:pt x="10098" y="11386"/>
                  </a:lnTo>
                  <a:cubicBezTo>
                    <a:pt x="10072" y="11399"/>
                    <a:pt x="8175" y="12378"/>
                    <a:pt x="6566" y="12378"/>
                  </a:cubicBezTo>
                  <a:cubicBezTo>
                    <a:pt x="5939" y="12378"/>
                    <a:pt x="5356" y="12230"/>
                    <a:pt x="4944" y="11818"/>
                  </a:cubicBezTo>
                  <a:cubicBezTo>
                    <a:pt x="3385" y="10258"/>
                    <a:pt x="3009" y="6690"/>
                    <a:pt x="3005" y="6654"/>
                  </a:cubicBezTo>
                  <a:lnTo>
                    <a:pt x="2984" y="6454"/>
                  </a:lnTo>
                  <a:lnTo>
                    <a:pt x="2798" y="6374"/>
                  </a:lnTo>
                  <a:cubicBezTo>
                    <a:pt x="2454" y="6225"/>
                    <a:pt x="1471" y="5750"/>
                    <a:pt x="1054" y="5334"/>
                  </a:cubicBezTo>
                  <a:cubicBezTo>
                    <a:pt x="948" y="5229"/>
                    <a:pt x="929" y="5210"/>
                    <a:pt x="1314" y="4749"/>
                  </a:cubicBezTo>
                  <a:cubicBezTo>
                    <a:pt x="1538" y="4482"/>
                    <a:pt x="1817" y="4148"/>
                    <a:pt x="2044" y="3693"/>
                  </a:cubicBezTo>
                  <a:cubicBezTo>
                    <a:pt x="2488" y="2807"/>
                    <a:pt x="2501" y="2217"/>
                    <a:pt x="2469" y="1941"/>
                  </a:cubicBezTo>
                  <a:cubicBezTo>
                    <a:pt x="2677" y="1646"/>
                    <a:pt x="3545" y="684"/>
                    <a:pt x="5924" y="684"/>
                  </a:cubicBezTo>
                  <a:close/>
                  <a:moveTo>
                    <a:pt x="5947" y="0"/>
                  </a:moveTo>
                  <a:cubicBezTo>
                    <a:pt x="2701" y="0"/>
                    <a:pt x="1840" y="1644"/>
                    <a:pt x="1801" y="1720"/>
                  </a:cubicBezTo>
                  <a:lnTo>
                    <a:pt x="1746" y="1846"/>
                  </a:lnTo>
                  <a:lnTo>
                    <a:pt x="1780" y="1972"/>
                  </a:lnTo>
                  <a:cubicBezTo>
                    <a:pt x="1781" y="1977"/>
                    <a:pt x="1900" y="2449"/>
                    <a:pt x="1431" y="3386"/>
                  </a:cubicBezTo>
                  <a:cubicBezTo>
                    <a:pt x="1239" y="3769"/>
                    <a:pt x="999" y="4056"/>
                    <a:pt x="788" y="4310"/>
                  </a:cubicBezTo>
                  <a:cubicBezTo>
                    <a:pt x="437" y="4730"/>
                    <a:pt x="1" y="5251"/>
                    <a:pt x="568" y="5820"/>
                  </a:cubicBezTo>
                  <a:cubicBezTo>
                    <a:pt x="1040" y="6291"/>
                    <a:pt x="1954" y="6741"/>
                    <a:pt x="2346" y="6922"/>
                  </a:cubicBezTo>
                  <a:cubicBezTo>
                    <a:pt x="2450" y="7736"/>
                    <a:pt x="2934" y="10777"/>
                    <a:pt x="4459" y="12302"/>
                  </a:cubicBezTo>
                  <a:cubicBezTo>
                    <a:pt x="5018" y="12860"/>
                    <a:pt x="5778" y="13056"/>
                    <a:pt x="6568" y="13056"/>
                  </a:cubicBezTo>
                  <a:cubicBezTo>
                    <a:pt x="7978" y="13056"/>
                    <a:pt x="9483" y="12434"/>
                    <a:pt x="10115" y="12140"/>
                  </a:cubicBezTo>
                  <a:lnTo>
                    <a:pt x="11980" y="15496"/>
                  </a:lnTo>
                  <a:lnTo>
                    <a:pt x="17112" y="12504"/>
                  </a:lnTo>
                  <a:lnTo>
                    <a:pt x="16797" y="12187"/>
                  </a:lnTo>
                  <a:cubicBezTo>
                    <a:pt x="16785" y="12177"/>
                    <a:pt x="15728" y="11089"/>
                    <a:pt x="14472" y="7321"/>
                  </a:cubicBezTo>
                  <a:cubicBezTo>
                    <a:pt x="12933" y="2702"/>
                    <a:pt x="10544" y="392"/>
                    <a:pt x="6956" y="49"/>
                  </a:cubicBezTo>
                  <a:cubicBezTo>
                    <a:pt x="6596" y="16"/>
                    <a:pt x="6260" y="0"/>
                    <a:pt x="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5130575" y="4063075"/>
              <a:ext cx="290675" cy="212750"/>
            </a:xfrm>
            <a:custGeom>
              <a:avLst/>
              <a:gdLst/>
              <a:ahLst/>
              <a:cxnLst/>
              <a:rect l="l" t="t" r="r" b="b"/>
              <a:pathLst>
                <a:path w="11627" h="8510" extrusionOk="0">
                  <a:moveTo>
                    <a:pt x="4348" y="1"/>
                  </a:moveTo>
                  <a:cubicBezTo>
                    <a:pt x="4304" y="1"/>
                    <a:pt x="4260" y="6"/>
                    <a:pt x="4217" y="17"/>
                  </a:cubicBezTo>
                  <a:cubicBezTo>
                    <a:pt x="3477" y="203"/>
                    <a:pt x="4588" y="1313"/>
                    <a:pt x="5143" y="1869"/>
                  </a:cubicBezTo>
                  <a:cubicBezTo>
                    <a:pt x="5699" y="2424"/>
                    <a:pt x="6440" y="2795"/>
                    <a:pt x="6440" y="2795"/>
                  </a:cubicBezTo>
                  <a:cubicBezTo>
                    <a:pt x="6440" y="2795"/>
                    <a:pt x="3847" y="2610"/>
                    <a:pt x="1810" y="2054"/>
                  </a:cubicBezTo>
                  <a:cubicBezTo>
                    <a:pt x="1343" y="1927"/>
                    <a:pt x="1002" y="1868"/>
                    <a:pt x="773" y="1868"/>
                  </a:cubicBezTo>
                  <a:cubicBezTo>
                    <a:pt x="1" y="1868"/>
                    <a:pt x="483" y="2537"/>
                    <a:pt x="1624" y="3536"/>
                  </a:cubicBezTo>
                  <a:cubicBezTo>
                    <a:pt x="3106" y="4833"/>
                    <a:pt x="5329" y="6129"/>
                    <a:pt x="6068" y="6129"/>
                  </a:cubicBezTo>
                  <a:cubicBezTo>
                    <a:pt x="6809" y="6129"/>
                    <a:pt x="8663" y="6684"/>
                    <a:pt x="8663" y="6684"/>
                  </a:cubicBezTo>
                  <a:lnTo>
                    <a:pt x="9665" y="8509"/>
                  </a:lnTo>
                  <a:lnTo>
                    <a:pt x="11627" y="6315"/>
                  </a:lnTo>
                  <a:cubicBezTo>
                    <a:pt x="11627" y="6315"/>
                    <a:pt x="11070" y="4833"/>
                    <a:pt x="10514" y="3351"/>
                  </a:cubicBezTo>
                  <a:cubicBezTo>
                    <a:pt x="9959" y="1869"/>
                    <a:pt x="8663" y="1313"/>
                    <a:pt x="7181" y="1313"/>
                  </a:cubicBezTo>
                  <a:cubicBezTo>
                    <a:pt x="5786" y="1313"/>
                    <a:pt x="5048" y="1"/>
                    <a:pt x="4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5127850" y="4054500"/>
              <a:ext cx="303250" cy="236100"/>
            </a:xfrm>
            <a:custGeom>
              <a:avLst/>
              <a:gdLst/>
              <a:ahLst/>
              <a:cxnLst/>
              <a:rect l="l" t="t" r="r" b="b"/>
              <a:pathLst>
                <a:path w="12130" h="9444" extrusionOk="0">
                  <a:moveTo>
                    <a:pt x="4453" y="687"/>
                  </a:moveTo>
                  <a:cubicBezTo>
                    <a:pt x="4639" y="687"/>
                    <a:pt x="4898" y="892"/>
                    <a:pt x="5184" y="1107"/>
                  </a:cubicBezTo>
                  <a:cubicBezTo>
                    <a:pt x="5707" y="1505"/>
                    <a:pt x="6357" y="1999"/>
                    <a:pt x="7290" y="1999"/>
                  </a:cubicBezTo>
                  <a:cubicBezTo>
                    <a:pt x="8837" y="1999"/>
                    <a:pt x="9851" y="2610"/>
                    <a:pt x="10303" y="3814"/>
                  </a:cubicBezTo>
                  <a:lnTo>
                    <a:pt x="11341" y="6583"/>
                  </a:lnTo>
                  <a:lnTo>
                    <a:pt x="9841" y="8263"/>
                  </a:lnTo>
                  <a:lnTo>
                    <a:pt x="9005" y="6739"/>
                  </a:lnTo>
                  <a:lnTo>
                    <a:pt x="8870" y="6699"/>
                  </a:lnTo>
                  <a:cubicBezTo>
                    <a:pt x="8792" y="6676"/>
                    <a:pt x="6961" y="6129"/>
                    <a:pt x="6179" y="6129"/>
                  </a:cubicBezTo>
                  <a:cubicBezTo>
                    <a:pt x="5588" y="6129"/>
                    <a:pt x="3436" y="4913"/>
                    <a:pt x="1960" y="3621"/>
                  </a:cubicBezTo>
                  <a:cubicBezTo>
                    <a:pt x="1295" y="3039"/>
                    <a:pt x="1028" y="2717"/>
                    <a:pt x="921" y="2553"/>
                  </a:cubicBezTo>
                  <a:lnTo>
                    <a:pt x="921" y="2553"/>
                  </a:lnTo>
                  <a:cubicBezTo>
                    <a:pt x="1068" y="2559"/>
                    <a:pt x="1341" y="2595"/>
                    <a:pt x="1826" y="2727"/>
                  </a:cubicBezTo>
                  <a:cubicBezTo>
                    <a:pt x="3874" y="3285"/>
                    <a:pt x="6416" y="3472"/>
                    <a:pt x="6523" y="3480"/>
                  </a:cubicBezTo>
                  <a:lnTo>
                    <a:pt x="8246" y="3603"/>
                  </a:lnTo>
                  <a:lnTo>
                    <a:pt x="6702" y="2831"/>
                  </a:lnTo>
                  <a:cubicBezTo>
                    <a:pt x="6696" y="2828"/>
                    <a:pt x="6005" y="2479"/>
                    <a:pt x="5494" y="1968"/>
                  </a:cubicBezTo>
                  <a:cubicBezTo>
                    <a:pt x="4854" y="1330"/>
                    <a:pt x="4498" y="899"/>
                    <a:pt x="4434" y="688"/>
                  </a:cubicBezTo>
                  <a:cubicBezTo>
                    <a:pt x="4440" y="688"/>
                    <a:pt x="4447" y="687"/>
                    <a:pt x="4453" y="687"/>
                  </a:cubicBezTo>
                  <a:close/>
                  <a:moveTo>
                    <a:pt x="4460" y="1"/>
                  </a:moveTo>
                  <a:cubicBezTo>
                    <a:pt x="4390" y="1"/>
                    <a:pt x="4318" y="9"/>
                    <a:pt x="4244" y="27"/>
                  </a:cubicBezTo>
                  <a:cubicBezTo>
                    <a:pt x="3902" y="114"/>
                    <a:pt x="3794" y="336"/>
                    <a:pt x="3760" y="461"/>
                  </a:cubicBezTo>
                  <a:cubicBezTo>
                    <a:pt x="3623" y="951"/>
                    <a:pt x="4094" y="1541"/>
                    <a:pt x="5010" y="2455"/>
                  </a:cubicBezTo>
                  <a:cubicBezTo>
                    <a:pt x="5081" y="2525"/>
                    <a:pt x="5156" y="2593"/>
                    <a:pt x="5230" y="2659"/>
                  </a:cubicBezTo>
                  <a:cubicBezTo>
                    <a:pt x="4315" y="2547"/>
                    <a:pt x="3078" y="2357"/>
                    <a:pt x="2009" y="2066"/>
                  </a:cubicBezTo>
                  <a:cubicBezTo>
                    <a:pt x="1567" y="1946"/>
                    <a:pt x="1187" y="1866"/>
                    <a:pt x="886" y="1866"/>
                  </a:cubicBezTo>
                  <a:cubicBezTo>
                    <a:pt x="570" y="1866"/>
                    <a:pt x="343" y="1954"/>
                    <a:pt x="224" y="2173"/>
                  </a:cubicBezTo>
                  <a:cubicBezTo>
                    <a:pt x="0" y="2589"/>
                    <a:pt x="347" y="3122"/>
                    <a:pt x="1509" y="4136"/>
                  </a:cubicBezTo>
                  <a:cubicBezTo>
                    <a:pt x="2922" y="5375"/>
                    <a:pt x="5272" y="6815"/>
                    <a:pt x="6179" y="6815"/>
                  </a:cubicBezTo>
                  <a:cubicBezTo>
                    <a:pt x="6700" y="6815"/>
                    <a:pt x="7953" y="7146"/>
                    <a:pt x="8540" y="7317"/>
                  </a:cubicBezTo>
                  <a:lnTo>
                    <a:pt x="9709" y="9443"/>
                  </a:lnTo>
                  <a:lnTo>
                    <a:pt x="12129" y="6732"/>
                  </a:lnTo>
                  <a:lnTo>
                    <a:pt x="10944" y="3575"/>
                  </a:lnTo>
                  <a:cubicBezTo>
                    <a:pt x="10389" y="2096"/>
                    <a:pt x="9125" y="1315"/>
                    <a:pt x="7290" y="1315"/>
                  </a:cubicBezTo>
                  <a:cubicBezTo>
                    <a:pt x="6589" y="1315"/>
                    <a:pt x="6063" y="914"/>
                    <a:pt x="5598" y="562"/>
                  </a:cubicBezTo>
                  <a:cubicBezTo>
                    <a:pt x="5222" y="274"/>
                    <a:pt x="4863"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5741425" y="3353475"/>
              <a:ext cx="210250" cy="262950"/>
            </a:xfrm>
            <a:custGeom>
              <a:avLst/>
              <a:gdLst/>
              <a:ahLst/>
              <a:cxnLst/>
              <a:rect l="l" t="t" r="r" b="b"/>
              <a:pathLst>
                <a:path w="8410" h="10518" extrusionOk="0">
                  <a:moveTo>
                    <a:pt x="1617" y="0"/>
                  </a:moveTo>
                  <a:cubicBezTo>
                    <a:pt x="1321" y="0"/>
                    <a:pt x="1326" y="416"/>
                    <a:pt x="1754" y="1405"/>
                  </a:cubicBezTo>
                  <a:cubicBezTo>
                    <a:pt x="2593" y="3344"/>
                    <a:pt x="3144" y="5883"/>
                    <a:pt x="3144" y="5883"/>
                  </a:cubicBezTo>
                  <a:cubicBezTo>
                    <a:pt x="3144" y="5883"/>
                    <a:pt x="2672" y="5203"/>
                    <a:pt x="2043" y="4732"/>
                  </a:cubicBezTo>
                  <a:cubicBezTo>
                    <a:pt x="1585" y="4388"/>
                    <a:pt x="790" y="3791"/>
                    <a:pt x="364" y="3791"/>
                  </a:cubicBezTo>
                  <a:cubicBezTo>
                    <a:pt x="207" y="3791"/>
                    <a:pt x="100" y="3873"/>
                    <a:pt x="79" y="4078"/>
                  </a:cubicBezTo>
                  <a:cubicBezTo>
                    <a:pt x="0" y="4838"/>
                    <a:pt x="1573" y="5361"/>
                    <a:pt x="1782" y="6828"/>
                  </a:cubicBezTo>
                  <a:cubicBezTo>
                    <a:pt x="1993" y="8293"/>
                    <a:pt x="2727" y="9499"/>
                    <a:pt x="4272" y="9838"/>
                  </a:cubicBezTo>
                  <a:lnTo>
                    <a:pt x="7363" y="10518"/>
                  </a:lnTo>
                  <a:lnTo>
                    <a:pt x="8409" y="8166"/>
                  </a:lnTo>
                  <a:lnTo>
                    <a:pt x="7178" y="6615"/>
                  </a:lnTo>
                  <a:cubicBezTo>
                    <a:pt x="7178" y="6615"/>
                    <a:pt x="6497" y="5778"/>
                    <a:pt x="6391" y="5044"/>
                  </a:cubicBezTo>
                  <a:cubicBezTo>
                    <a:pt x="6286" y="4311"/>
                    <a:pt x="4688" y="2294"/>
                    <a:pt x="3194" y="1011"/>
                  </a:cubicBezTo>
                  <a:cubicBezTo>
                    <a:pt x="2463" y="383"/>
                    <a:pt x="1902" y="0"/>
                    <a:pt x="1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5733575" y="3344875"/>
              <a:ext cx="228050" cy="281425"/>
            </a:xfrm>
            <a:custGeom>
              <a:avLst/>
              <a:gdLst/>
              <a:ahLst/>
              <a:cxnLst/>
              <a:rect l="l" t="t" r="r" b="b"/>
              <a:pathLst>
                <a:path w="9122" h="11257" extrusionOk="0">
                  <a:moveTo>
                    <a:pt x="2083" y="737"/>
                  </a:moveTo>
                  <a:cubicBezTo>
                    <a:pt x="2259" y="821"/>
                    <a:pt x="2616" y="1040"/>
                    <a:pt x="3286" y="1617"/>
                  </a:cubicBezTo>
                  <a:cubicBezTo>
                    <a:pt x="4815" y="2929"/>
                    <a:pt x="6282" y="4846"/>
                    <a:pt x="6367" y="5437"/>
                  </a:cubicBezTo>
                  <a:cubicBezTo>
                    <a:pt x="6484" y="6256"/>
                    <a:pt x="7197" y="7139"/>
                    <a:pt x="7225" y="7173"/>
                  </a:cubicBezTo>
                  <a:lnTo>
                    <a:pt x="8327" y="8560"/>
                  </a:lnTo>
                  <a:lnTo>
                    <a:pt x="7479" y="10467"/>
                  </a:lnTo>
                  <a:lnTo>
                    <a:pt x="4659" y="9846"/>
                  </a:lnTo>
                  <a:cubicBezTo>
                    <a:pt x="3404" y="9570"/>
                    <a:pt x="2656" y="8654"/>
                    <a:pt x="2436" y="7121"/>
                  </a:cubicBezTo>
                  <a:cubicBezTo>
                    <a:pt x="2304" y="6199"/>
                    <a:pt x="1722" y="5626"/>
                    <a:pt x="1254" y="5164"/>
                  </a:cubicBezTo>
                  <a:cubicBezTo>
                    <a:pt x="1002" y="4916"/>
                    <a:pt x="764" y="4680"/>
                    <a:pt x="740" y="4482"/>
                  </a:cubicBezTo>
                  <a:lnTo>
                    <a:pt x="740" y="4482"/>
                  </a:lnTo>
                  <a:cubicBezTo>
                    <a:pt x="962" y="4521"/>
                    <a:pt x="1434" y="4812"/>
                    <a:pt x="2154" y="5351"/>
                  </a:cubicBezTo>
                  <a:cubicBezTo>
                    <a:pt x="2729" y="5782"/>
                    <a:pt x="3174" y="6417"/>
                    <a:pt x="3177" y="6423"/>
                  </a:cubicBezTo>
                  <a:lnTo>
                    <a:pt x="4159" y="7834"/>
                  </a:lnTo>
                  <a:lnTo>
                    <a:pt x="4159" y="7834"/>
                  </a:lnTo>
                  <a:lnTo>
                    <a:pt x="3795" y="6155"/>
                  </a:lnTo>
                  <a:cubicBezTo>
                    <a:pt x="3771" y="6049"/>
                    <a:pt x="3226" y="3559"/>
                    <a:pt x="2384" y="1614"/>
                  </a:cubicBezTo>
                  <a:cubicBezTo>
                    <a:pt x="2184" y="1149"/>
                    <a:pt x="2108" y="883"/>
                    <a:pt x="2083" y="737"/>
                  </a:cubicBezTo>
                  <a:close/>
                  <a:moveTo>
                    <a:pt x="1927" y="0"/>
                  </a:moveTo>
                  <a:cubicBezTo>
                    <a:pt x="1805" y="0"/>
                    <a:pt x="1700" y="35"/>
                    <a:pt x="1608" y="103"/>
                  </a:cubicBezTo>
                  <a:cubicBezTo>
                    <a:pt x="1214" y="393"/>
                    <a:pt x="1382" y="1026"/>
                    <a:pt x="1755" y="1885"/>
                  </a:cubicBezTo>
                  <a:cubicBezTo>
                    <a:pt x="2194" y="2901"/>
                    <a:pt x="2556" y="4099"/>
                    <a:pt x="2797" y="4990"/>
                  </a:cubicBezTo>
                  <a:cubicBezTo>
                    <a:pt x="2721" y="4925"/>
                    <a:pt x="2643" y="4860"/>
                    <a:pt x="2561" y="4799"/>
                  </a:cubicBezTo>
                  <a:cubicBezTo>
                    <a:pt x="1827" y="4249"/>
                    <a:pt x="1168" y="3794"/>
                    <a:pt x="674" y="3794"/>
                  </a:cubicBezTo>
                  <a:cubicBezTo>
                    <a:pt x="581" y="3794"/>
                    <a:pt x="493" y="3810"/>
                    <a:pt x="412" y="3845"/>
                  </a:cubicBezTo>
                  <a:cubicBezTo>
                    <a:pt x="295" y="3899"/>
                    <a:pt x="90" y="4037"/>
                    <a:pt x="53" y="4386"/>
                  </a:cubicBezTo>
                  <a:cubicBezTo>
                    <a:pt x="1" y="4892"/>
                    <a:pt x="375" y="5262"/>
                    <a:pt x="773" y="5653"/>
                  </a:cubicBezTo>
                  <a:cubicBezTo>
                    <a:pt x="1187" y="6062"/>
                    <a:pt x="1658" y="6526"/>
                    <a:pt x="1756" y="7221"/>
                  </a:cubicBezTo>
                  <a:cubicBezTo>
                    <a:pt x="2017" y="9038"/>
                    <a:pt x="2971" y="10179"/>
                    <a:pt x="4512" y="10517"/>
                  </a:cubicBezTo>
                  <a:lnTo>
                    <a:pt x="7877" y="11257"/>
                  </a:lnTo>
                  <a:lnTo>
                    <a:pt x="9121" y="8459"/>
                  </a:lnTo>
                  <a:lnTo>
                    <a:pt x="7760" y="6744"/>
                  </a:lnTo>
                  <a:cubicBezTo>
                    <a:pt x="7586" y="6532"/>
                    <a:pt x="7121" y="5865"/>
                    <a:pt x="7047" y="5339"/>
                  </a:cubicBezTo>
                  <a:cubicBezTo>
                    <a:pt x="6918" y="4442"/>
                    <a:pt x="5160" y="2322"/>
                    <a:pt x="3732" y="1097"/>
                  </a:cubicBezTo>
                  <a:cubicBezTo>
                    <a:pt x="2850" y="337"/>
                    <a:pt x="2304" y="0"/>
                    <a:pt x="1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5347125" y="4216450"/>
              <a:ext cx="194475" cy="425450"/>
            </a:xfrm>
            <a:custGeom>
              <a:avLst/>
              <a:gdLst/>
              <a:ahLst/>
              <a:cxnLst/>
              <a:rect l="l" t="t" r="r" b="b"/>
              <a:pathLst>
                <a:path w="7779" h="17018" extrusionOk="0">
                  <a:moveTo>
                    <a:pt x="1882" y="1"/>
                  </a:moveTo>
                  <a:cubicBezTo>
                    <a:pt x="768" y="1"/>
                    <a:pt x="1" y="549"/>
                    <a:pt x="1" y="549"/>
                  </a:cubicBezTo>
                  <a:lnTo>
                    <a:pt x="1113" y="16291"/>
                  </a:lnTo>
                  <a:cubicBezTo>
                    <a:pt x="1705" y="16810"/>
                    <a:pt x="2328" y="17018"/>
                    <a:pt x="2944" y="17018"/>
                  </a:cubicBezTo>
                  <a:cubicBezTo>
                    <a:pt x="5409" y="17018"/>
                    <a:pt x="7779" y="13699"/>
                    <a:pt x="7779" y="13699"/>
                  </a:cubicBezTo>
                  <a:lnTo>
                    <a:pt x="2965" y="178"/>
                  </a:lnTo>
                  <a:cubicBezTo>
                    <a:pt x="2580" y="50"/>
                    <a:pt x="2215" y="1"/>
                    <a:pt x="1882"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5338250" y="4207900"/>
              <a:ext cx="212975" cy="442575"/>
            </a:xfrm>
            <a:custGeom>
              <a:avLst/>
              <a:gdLst/>
              <a:ahLst/>
              <a:cxnLst/>
              <a:rect l="l" t="t" r="r" b="b"/>
              <a:pathLst>
                <a:path w="8519" h="17703" extrusionOk="0">
                  <a:moveTo>
                    <a:pt x="2229" y="685"/>
                  </a:moveTo>
                  <a:cubicBezTo>
                    <a:pt x="2485" y="685"/>
                    <a:pt x="2762" y="717"/>
                    <a:pt x="3054" y="798"/>
                  </a:cubicBezTo>
                  <a:lnTo>
                    <a:pt x="7749" y="13981"/>
                  </a:lnTo>
                  <a:cubicBezTo>
                    <a:pt x="7298" y="14566"/>
                    <a:pt x="5474" y="16782"/>
                    <a:pt x="3590" y="17000"/>
                  </a:cubicBezTo>
                  <a:cubicBezTo>
                    <a:pt x="3491" y="17011"/>
                    <a:pt x="3395" y="17017"/>
                    <a:pt x="3299" y="17017"/>
                  </a:cubicBezTo>
                  <a:cubicBezTo>
                    <a:pt x="2758" y="17017"/>
                    <a:pt x="2262" y="16837"/>
                    <a:pt x="1799" y="16466"/>
                  </a:cubicBezTo>
                  <a:lnTo>
                    <a:pt x="712" y="1074"/>
                  </a:lnTo>
                  <a:cubicBezTo>
                    <a:pt x="968" y="932"/>
                    <a:pt x="1518" y="685"/>
                    <a:pt x="2229" y="685"/>
                  </a:cubicBezTo>
                  <a:close/>
                  <a:moveTo>
                    <a:pt x="2232" y="1"/>
                  </a:moveTo>
                  <a:cubicBezTo>
                    <a:pt x="1032" y="1"/>
                    <a:pt x="201" y="580"/>
                    <a:pt x="157" y="612"/>
                  </a:cubicBezTo>
                  <a:lnTo>
                    <a:pt x="1" y="724"/>
                  </a:lnTo>
                  <a:lnTo>
                    <a:pt x="1135" y="16798"/>
                  </a:lnTo>
                  <a:lnTo>
                    <a:pt x="1242" y="16892"/>
                  </a:lnTo>
                  <a:cubicBezTo>
                    <a:pt x="1858" y="17431"/>
                    <a:pt x="2547" y="17703"/>
                    <a:pt x="3297" y="17703"/>
                  </a:cubicBezTo>
                  <a:cubicBezTo>
                    <a:pt x="3422" y="17703"/>
                    <a:pt x="3547" y="17695"/>
                    <a:pt x="3670" y="17682"/>
                  </a:cubicBezTo>
                  <a:cubicBezTo>
                    <a:pt x="6135" y="17394"/>
                    <a:pt x="8321" y="14369"/>
                    <a:pt x="8414" y="14240"/>
                  </a:cubicBezTo>
                  <a:lnTo>
                    <a:pt x="8518" y="14094"/>
                  </a:lnTo>
                  <a:lnTo>
                    <a:pt x="3642" y="406"/>
                  </a:lnTo>
                  <a:lnTo>
                    <a:pt x="3587" y="248"/>
                  </a:lnTo>
                  <a:lnTo>
                    <a:pt x="3428" y="197"/>
                  </a:lnTo>
                  <a:cubicBezTo>
                    <a:pt x="3003" y="55"/>
                    <a:pt x="2600"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5523425" y="4919025"/>
              <a:ext cx="365475" cy="181875"/>
            </a:xfrm>
            <a:custGeom>
              <a:avLst/>
              <a:gdLst/>
              <a:ahLst/>
              <a:cxnLst/>
              <a:rect l="l" t="t" r="r" b="b"/>
              <a:pathLst>
                <a:path w="14619" h="7275" extrusionOk="0">
                  <a:moveTo>
                    <a:pt x="3038" y="0"/>
                  </a:moveTo>
                  <a:cubicBezTo>
                    <a:pt x="1792" y="0"/>
                    <a:pt x="746" y="322"/>
                    <a:pt x="543" y="1339"/>
                  </a:cubicBezTo>
                  <a:cubicBezTo>
                    <a:pt x="1" y="4045"/>
                    <a:pt x="8234" y="7274"/>
                    <a:pt x="11406" y="7274"/>
                  </a:cubicBezTo>
                  <a:cubicBezTo>
                    <a:pt x="11493" y="7274"/>
                    <a:pt x="11576" y="7272"/>
                    <a:pt x="11654" y="7267"/>
                  </a:cubicBezTo>
                  <a:cubicBezTo>
                    <a:pt x="14618" y="7081"/>
                    <a:pt x="11840" y="2450"/>
                    <a:pt x="7951" y="968"/>
                  </a:cubicBezTo>
                  <a:cubicBezTo>
                    <a:pt x="7951" y="968"/>
                    <a:pt x="5196" y="0"/>
                    <a:pt x="3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5525475" y="4910550"/>
              <a:ext cx="334650" cy="198850"/>
            </a:xfrm>
            <a:custGeom>
              <a:avLst/>
              <a:gdLst/>
              <a:ahLst/>
              <a:cxnLst/>
              <a:rect l="l" t="t" r="r" b="b"/>
              <a:pathLst>
                <a:path w="13386" h="7954" extrusionOk="0">
                  <a:moveTo>
                    <a:pt x="2940" y="685"/>
                  </a:moveTo>
                  <a:cubicBezTo>
                    <a:pt x="4620" y="685"/>
                    <a:pt x="6809" y="1299"/>
                    <a:pt x="7749" y="1629"/>
                  </a:cubicBezTo>
                  <a:cubicBezTo>
                    <a:pt x="10604" y="2719"/>
                    <a:pt x="12642" y="5444"/>
                    <a:pt x="12459" y="6647"/>
                  </a:cubicBezTo>
                  <a:cubicBezTo>
                    <a:pt x="12438" y="6786"/>
                    <a:pt x="12374" y="7211"/>
                    <a:pt x="11550" y="7262"/>
                  </a:cubicBezTo>
                  <a:cubicBezTo>
                    <a:pt x="11477" y="7266"/>
                    <a:pt x="11399" y="7268"/>
                    <a:pt x="11318" y="7268"/>
                  </a:cubicBezTo>
                  <a:cubicBezTo>
                    <a:pt x="8924" y="7268"/>
                    <a:pt x="3240" y="5288"/>
                    <a:pt x="1335" y="3108"/>
                  </a:cubicBezTo>
                  <a:cubicBezTo>
                    <a:pt x="899" y="2606"/>
                    <a:pt x="716" y="2147"/>
                    <a:pt x="796" y="1745"/>
                  </a:cubicBezTo>
                  <a:cubicBezTo>
                    <a:pt x="863" y="1415"/>
                    <a:pt x="1043" y="1170"/>
                    <a:pt x="1349" y="998"/>
                  </a:cubicBezTo>
                  <a:cubicBezTo>
                    <a:pt x="1742" y="772"/>
                    <a:pt x="2305" y="685"/>
                    <a:pt x="2940" y="685"/>
                  </a:cubicBezTo>
                  <a:close/>
                  <a:moveTo>
                    <a:pt x="2962" y="0"/>
                  </a:moveTo>
                  <a:cubicBezTo>
                    <a:pt x="2212" y="0"/>
                    <a:pt x="1521" y="110"/>
                    <a:pt x="1009" y="401"/>
                  </a:cubicBezTo>
                  <a:cubicBezTo>
                    <a:pt x="527" y="676"/>
                    <a:pt x="230" y="1083"/>
                    <a:pt x="125" y="1611"/>
                  </a:cubicBezTo>
                  <a:cubicBezTo>
                    <a:pt x="0" y="2232"/>
                    <a:pt x="233" y="2888"/>
                    <a:pt x="820" y="3558"/>
                  </a:cubicBezTo>
                  <a:cubicBezTo>
                    <a:pt x="2868" y="5904"/>
                    <a:pt x="8758" y="7954"/>
                    <a:pt x="11335" y="7954"/>
                  </a:cubicBezTo>
                  <a:cubicBezTo>
                    <a:pt x="11425" y="7954"/>
                    <a:pt x="11512" y="7952"/>
                    <a:pt x="11593" y="7946"/>
                  </a:cubicBezTo>
                  <a:cubicBezTo>
                    <a:pt x="12792" y="7872"/>
                    <a:pt x="13077" y="7165"/>
                    <a:pt x="13139" y="6749"/>
                  </a:cubicBezTo>
                  <a:cubicBezTo>
                    <a:pt x="13386" y="5132"/>
                    <a:pt x="11057" y="2155"/>
                    <a:pt x="7991" y="988"/>
                  </a:cubicBezTo>
                  <a:lnTo>
                    <a:pt x="7982" y="983"/>
                  </a:lnTo>
                  <a:cubicBezTo>
                    <a:pt x="7831" y="931"/>
                    <a:pt x="5150" y="0"/>
                    <a:pt x="2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5453625" y="4504375"/>
              <a:ext cx="1037200" cy="744450"/>
            </a:xfrm>
            <a:custGeom>
              <a:avLst/>
              <a:gdLst/>
              <a:ahLst/>
              <a:cxnLst/>
              <a:rect l="l" t="t" r="r" b="b"/>
              <a:pathLst>
                <a:path w="41488" h="29778" extrusionOk="0">
                  <a:moveTo>
                    <a:pt x="36940" y="1"/>
                  </a:moveTo>
                  <a:cubicBezTo>
                    <a:pt x="36177" y="1"/>
                    <a:pt x="35335" y="429"/>
                    <a:pt x="34449" y="1442"/>
                  </a:cubicBezTo>
                  <a:cubicBezTo>
                    <a:pt x="31886" y="4371"/>
                    <a:pt x="25526" y="12002"/>
                    <a:pt x="22875" y="12002"/>
                  </a:cubicBezTo>
                  <a:cubicBezTo>
                    <a:pt x="22843" y="12002"/>
                    <a:pt x="22812" y="12001"/>
                    <a:pt x="22781" y="11999"/>
                  </a:cubicBezTo>
                  <a:cubicBezTo>
                    <a:pt x="22781" y="11999"/>
                    <a:pt x="11854" y="5146"/>
                    <a:pt x="8891" y="3665"/>
                  </a:cubicBezTo>
                  <a:cubicBezTo>
                    <a:pt x="7788" y="3113"/>
                    <a:pt x="6633" y="2818"/>
                    <a:pt x="5551" y="2818"/>
                  </a:cubicBezTo>
                  <a:cubicBezTo>
                    <a:pt x="3727" y="2818"/>
                    <a:pt x="2111" y="3657"/>
                    <a:pt x="1297" y="5517"/>
                  </a:cubicBezTo>
                  <a:cubicBezTo>
                    <a:pt x="1" y="8479"/>
                    <a:pt x="12964" y="20518"/>
                    <a:pt x="15928" y="24593"/>
                  </a:cubicBezTo>
                  <a:cubicBezTo>
                    <a:pt x="18891" y="28667"/>
                    <a:pt x="26115" y="29778"/>
                    <a:pt x="29819" y="29778"/>
                  </a:cubicBezTo>
                  <a:cubicBezTo>
                    <a:pt x="33523" y="29778"/>
                    <a:pt x="40005" y="25705"/>
                    <a:pt x="40746" y="22185"/>
                  </a:cubicBezTo>
                  <a:cubicBezTo>
                    <a:pt x="41487" y="18666"/>
                    <a:pt x="41117" y="6813"/>
                    <a:pt x="40191" y="3665"/>
                  </a:cubicBezTo>
                  <a:cubicBezTo>
                    <a:pt x="39581" y="1592"/>
                    <a:pt x="38409" y="1"/>
                    <a:pt x="36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5913475" y="4810525"/>
              <a:ext cx="96075" cy="285950"/>
            </a:xfrm>
            <a:custGeom>
              <a:avLst/>
              <a:gdLst/>
              <a:ahLst/>
              <a:cxnLst/>
              <a:rect l="l" t="t" r="r" b="b"/>
              <a:pathLst>
                <a:path w="3843" h="11438" extrusionOk="0">
                  <a:moveTo>
                    <a:pt x="3525" y="1"/>
                  </a:moveTo>
                  <a:cubicBezTo>
                    <a:pt x="3381" y="350"/>
                    <a:pt x="1" y="8587"/>
                    <a:pt x="408" y="11438"/>
                  </a:cubicBezTo>
                  <a:lnTo>
                    <a:pt x="746" y="11389"/>
                  </a:lnTo>
                  <a:cubicBezTo>
                    <a:pt x="353" y="8631"/>
                    <a:pt x="3807" y="216"/>
                    <a:pt x="3842" y="131"/>
                  </a:cubicBezTo>
                  <a:lnTo>
                    <a:pt x="3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6387250" y="4779000"/>
              <a:ext cx="85275" cy="178575"/>
            </a:xfrm>
            <a:custGeom>
              <a:avLst/>
              <a:gdLst/>
              <a:ahLst/>
              <a:cxnLst/>
              <a:rect l="l" t="t" r="r" b="b"/>
              <a:pathLst>
                <a:path w="3411" h="7143" extrusionOk="0">
                  <a:moveTo>
                    <a:pt x="262" y="1"/>
                  </a:moveTo>
                  <a:lnTo>
                    <a:pt x="1" y="222"/>
                  </a:lnTo>
                  <a:cubicBezTo>
                    <a:pt x="29" y="256"/>
                    <a:pt x="2936" y="3728"/>
                    <a:pt x="3067" y="7142"/>
                  </a:cubicBezTo>
                  <a:lnTo>
                    <a:pt x="3410" y="7129"/>
                  </a:lnTo>
                  <a:cubicBezTo>
                    <a:pt x="3274" y="3599"/>
                    <a:pt x="385" y="145"/>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5356400" y="3558800"/>
              <a:ext cx="1041800" cy="1322550"/>
            </a:xfrm>
            <a:custGeom>
              <a:avLst/>
              <a:gdLst/>
              <a:ahLst/>
              <a:cxnLst/>
              <a:rect l="l" t="t" r="r" b="b"/>
              <a:pathLst>
                <a:path w="41672" h="52902" extrusionOk="0">
                  <a:moveTo>
                    <a:pt x="22780" y="0"/>
                  </a:moveTo>
                  <a:lnTo>
                    <a:pt x="22039" y="2779"/>
                  </a:lnTo>
                  <a:cubicBezTo>
                    <a:pt x="22039" y="2779"/>
                    <a:pt x="33151" y="10928"/>
                    <a:pt x="33336" y="11669"/>
                  </a:cubicBezTo>
                  <a:cubicBezTo>
                    <a:pt x="33522" y="12410"/>
                    <a:pt x="27781" y="18336"/>
                    <a:pt x="27781" y="18336"/>
                  </a:cubicBezTo>
                  <a:cubicBezTo>
                    <a:pt x="27781" y="18336"/>
                    <a:pt x="23706" y="20558"/>
                    <a:pt x="22040" y="22411"/>
                  </a:cubicBezTo>
                  <a:cubicBezTo>
                    <a:pt x="20373" y="24263"/>
                    <a:pt x="3519" y="39265"/>
                    <a:pt x="1853" y="40190"/>
                  </a:cubicBezTo>
                  <a:cubicBezTo>
                    <a:pt x="185" y="41115"/>
                    <a:pt x="1" y="44820"/>
                    <a:pt x="2963" y="45192"/>
                  </a:cubicBezTo>
                  <a:cubicBezTo>
                    <a:pt x="3032" y="45200"/>
                    <a:pt x="3107" y="45204"/>
                    <a:pt x="3188" y="45204"/>
                  </a:cubicBezTo>
                  <a:cubicBezTo>
                    <a:pt x="6590" y="45204"/>
                    <a:pt x="20372" y="37784"/>
                    <a:pt x="20373" y="37783"/>
                  </a:cubicBezTo>
                  <a:lnTo>
                    <a:pt x="20373" y="37783"/>
                  </a:lnTo>
                  <a:cubicBezTo>
                    <a:pt x="20373" y="37783"/>
                    <a:pt x="19076" y="41117"/>
                    <a:pt x="20373" y="42228"/>
                  </a:cubicBezTo>
                  <a:cubicBezTo>
                    <a:pt x="21669" y="43338"/>
                    <a:pt x="25003" y="44265"/>
                    <a:pt x="25374" y="45747"/>
                  </a:cubicBezTo>
                  <a:cubicBezTo>
                    <a:pt x="25744" y="47229"/>
                    <a:pt x="25188" y="50191"/>
                    <a:pt x="27040" y="51673"/>
                  </a:cubicBezTo>
                  <a:cubicBezTo>
                    <a:pt x="27946" y="52398"/>
                    <a:pt x="29782" y="52901"/>
                    <a:pt x="31834" y="52901"/>
                  </a:cubicBezTo>
                  <a:cubicBezTo>
                    <a:pt x="33977" y="52901"/>
                    <a:pt x="36355" y="52352"/>
                    <a:pt x="38153" y="50932"/>
                  </a:cubicBezTo>
                  <a:cubicBezTo>
                    <a:pt x="41671" y="48154"/>
                    <a:pt x="41487" y="41487"/>
                    <a:pt x="40746" y="37042"/>
                  </a:cubicBezTo>
                  <a:cubicBezTo>
                    <a:pt x="40005" y="32596"/>
                    <a:pt x="41302" y="16299"/>
                    <a:pt x="40375" y="12594"/>
                  </a:cubicBezTo>
                  <a:cubicBezTo>
                    <a:pt x="39448" y="8891"/>
                    <a:pt x="22780" y="0"/>
                    <a:pt x="22780"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5359225" y="3546175"/>
              <a:ext cx="1057750" cy="1344000"/>
            </a:xfrm>
            <a:custGeom>
              <a:avLst/>
              <a:gdLst/>
              <a:ahLst/>
              <a:cxnLst/>
              <a:rect l="l" t="t" r="r" b="b"/>
              <a:pathLst>
                <a:path w="42310" h="53760" extrusionOk="0">
                  <a:moveTo>
                    <a:pt x="22888" y="1012"/>
                  </a:moveTo>
                  <a:cubicBezTo>
                    <a:pt x="27738" y="3630"/>
                    <a:pt x="39220" y="10341"/>
                    <a:pt x="39931" y="13182"/>
                  </a:cubicBezTo>
                  <a:cubicBezTo>
                    <a:pt x="40403" y="15074"/>
                    <a:pt x="40278" y="20491"/>
                    <a:pt x="40158" y="25731"/>
                  </a:cubicBezTo>
                  <a:cubicBezTo>
                    <a:pt x="40044" y="30728"/>
                    <a:pt x="39935" y="35449"/>
                    <a:pt x="40295" y="37602"/>
                  </a:cubicBezTo>
                  <a:cubicBezTo>
                    <a:pt x="40696" y="40011"/>
                    <a:pt x="41704" y="48107"/>
                    <a:pt x="37828" y="51169"/>
                  </a:cubicBezTo>
                  <a:cubicBezTo>
                    <a:pt x="36082" y="52546"/>
                    <a:pt x="33789" y="53067"/>
                    <a:pt x="31733" y="53067"/>
                  </a:cubicBezTo>
                  <a:cubicBezTo>
                    <a:pt x="29744" y="53067"/>
                    <a:pt x="27978" y="52580"/>
                    <a:pt x="27142" y="51911"/>
                  </a:cubicBezTo>
                  <a:cubicBezTo>
                    <a:pt x="25943" y="50952"/>
                    <a:pt x="25852" y="49283"/>
                    <a:pt x="25773" y="47811"/>
                  </a:cubicBezTo>
                  <a:cubicBezTo>
                    <a:pt x="25739" y="47202"/>
                    <a:pt x="25708" y="46628"/>
                    <a:pt x="25594" y="46169"/>
                  </a:cubicBezTo>
                  <a:cubicBezTo>
                    <a:pt x="25323" y="45086"/>
                    <a:pt x="23864" y="44345"/>
                    <a:pt x="22450" y="43628"/>
                  </a:cubicBezTo>
                  <a:cubicBezTo>
                    <a:pt x="21670" y="43233"/>
                    <a:pt x="20934" y="42859"/>
                    <a:pt x="20482" y="42471"/>
                  </a:cubicBezTo>
                  <a:cubicBezTo>
                    <a:pt x="19572" y="41692"/>
                    <a:pt x="20243" y="39276"/>
                    <a:pt x="20579" y="38411"/>
                  </a:cubicBezTo>
                  <a:lnTo>
                    <a:pt x="20916" y="37544"/>
                  </a:lnTo>
                  <a:lnTo>
                    <a:pt x="20916" y="37544"/>
                  </a:lnTo>
                  <a:lnTo>
                    <a:pt x="20096" y="37985"/>
                  </a:lnTo>
                  <a:cubicBezTo>
                    <a:pt x="16206" y="40082"/>
                    <a:pt x="5774" y="45367"/>
                    <a:pt x="3084" y="45367"/>
                  </a:cubicBezTo>
                  <a:cubicBezTo>
                    <a:pt x="3015" y="45367"/>
                    <a:pt x="2952" y="45364"/>
                    <a:pt x="2893" y="45357"/>
                  </a:cubicBezTo>
                  <a:cubicBezTo>
                    <a:pt x="1450" y="45175"/>
                    <a:pt x="1046" y="44173"/>
                    <a:pt x="933" y="43592"/>
                  </a:cubicBezTo>
                  <a:cubicBezTo>
                    <a:pt x="731" y="42551"/>
                    <a:pt x="1159" y="41410"/>
                    <a:pt x="1906" y="40995"/>
                  </a:cubicBezTo>
                  <a:cubicBezTo>
                    <a:pt x="3645" y="40029"/>
                    <a:pt x="20447" y="25072"/>
                    <a:pt x="22183" y="23143"/>
                  </a:cubicBezTo>
                  <a:cubicBezTo>
                    <a:pt x="23789" y="21358"/>
                    <a:pt x="27793" y="19164"/>
                    <a:pt x="27833" y="19141"/>
                  </a:cubicBezTo>
                  <a:lnTo>
                    <a:pt x="27915" y="19079"/>
                  </a:lnTo>
                  <a:cubicBezTo>
                    <a:pt x="30595" y="16314"/>
                    <a:pt x="33749" y="12855"/>
                    <a:pt x="33557" y="12091"/>
                  </a:cubicBezTo>
                  <a:cubicBezTo>
                    <a:pt x="33373" y="11353"/>
                    <a:pt x="26526" y="6233"/>
                    <a:pt x="22319" y="3145"/>
                  </a:cubicBezTo>
                  <a:lnTo>
                    <a:pt x="22888" y="1012"/>
                  </a:lnTo>
                  <a:close/>
                  <a:moveTo>
                    <a:pt x="22449" y="0"/>
                  </a:moveTo>
                  <a:lnTo>
                    <a:pt x="21535" y="3422"/>
                  </a:lnTo>
                  <a:lnTo>
                    <a:pt x="21724" y="3561"/>
                  </a:lnTo>
                  <a:cubicBezTo>
                    <a:pt x="25763" y="6524"/>
                    <a:pt x="32257" y="11425"/>
                    <a:pt x="32874" y="12251"/>
                  </a:cubicBezTo>
                  <a:cubicBezTo>
                    <a:pt x="32663" y="12921"/>
                    <a:pt x="30001" y="15938"/>
                    <a:pt x="27457" y="18565"/>
                  </a:cubicBezTo>
                  <a:cubicBezTo>
                    <a:pt x="26978" y="18829"/>
                    <a:pt x="23282" y="20896"/>
                    <a:pt x="21672" y="22686"/>
                  </a:cubicBezTo>
                  <a:cubicBezTo>
                    <a:pt x="20036" y="24503"/>
                    <a:pt x="3198" y="39492"/>
                    <a:pt x="1573" y="40395"/>
                  </a:cubicBezTo>
                  <a:cubicBezTo>
                    <a:pt x="565" y="40955"/>
                    <a:pt x="1" y="42387"/>
                    <a:pt x="261" y="43723"/>
                  </a:cubicBezTo>
                  <a:cubicBezTo>
                    <a:pt x="511" y="45022"/>
                    <a:pt x="1440" y="45866"/>
                    <a:pt x="2807" y="46037"/>
                  </a:cubicBezTo>
                  <a:cubicBezTo>
                    <a:pt x="2883" y="46046"/>
                    <a:pt x="2965" y="46051"/>
                    <a:pt x="3053" y="46051"/>
                  </a:cubicBezTo>
                  <a:cubicBezTo>
                    <a:pt x="6105" y="46051"/>
                    <a:pt x="16700" y="40561"/>
                    <a:pt x="19666" y="38994"/>
                  </a:cubicBezTo>
                  <a:lnTo>
                    <a:pt x="19666" y="38994"/>
                  </a:lnTo>
                  <a:cubicBezTo>
                    <a:pt x="19342" y="40131"/>
                    <a:pt x="18987" y="42093"/>
                    <a:pt x="20037" y="42993"/>
                  </a:cubicBezTo>
                  <a:cubicBezTo>
                    <a:pt x="20551" y="43434"/>
                    <a:pt x="21323" y="43826"/>
                    <a:pt x="22140" y="44240"/>
                  </a:cubicBezTo>
                  <a:cubicBezTo>
                    <a:pt x="23356" y="44858"/>
                    <a:pt x="24734" y="45557"/>
                    <a:pt x="24928" y="46335"/>
                  </a:cubicBezTo>
                  <a:cubicBezTo>
                    <a:pt x="25026" y="46730"/>
                    <a:pt x="25056" y="47274"/>
                    <a:pt x="25087" y="47848"/>
                  </a:cubicBezTo>
                  <a:cubicBezTo>
                    <a:pt x="25170" y="49384"/>
                    <a:pt x="25274" y="51296"/>
                    <a:pt x="26713" y="52447"/>
                  </a:cubicBezTo>
                  <a:cubicBezTo>
                    <a:pt x="27713" y="53246"/>
                    <a:pt x="29602" y="53760"/>
                    <a:pt x="31689" y="53760"/>
                  </a:cubicBezTo>
                  <a:cubicBezTo>
                    <a:pt x="33930" y="53760"/>
                    <a:pt x="36401" y="53169"/>
                    <a:pt x="38251" y="51708"/>
                  </a:cubicBezTo>
                  <a:cubicBezTo>
                    <a:pt x="42310" y="48503"/>
                    <a:pt x="41505" y="40698"/>
                    <a:pt x="40970" y="37491"/>
                  </a:cubicBezTo>
                  <a:cubicBezTo>
                    <a:pt x="40621" y="35401"/>
                    <a:pt x="40734" y="30494"/>
                    <a:pt x="40844" y="25748"/>
                  </a:cubicBezTo>
                  <a:cubicBezTo>
                    <a:pt x="40970" y="20219"/>
                    <a:pt x="41091" y="14998"/>
                    <a:pt x="40595" y="13017"/>
                  </a:cubicBezTo>
                  <a:cubicBezTo>
                    <a:pt x="39643" y="9208"/>
                    <a:pt x="23516" y="569"/>
                    <a:pt x="22829" y="202"/>
                  </a:cubicBezTo>
                  <a:lnTo>
                    <a:pt x="2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5856600" y="4439350"/>
              <a:ext cx="187175" cy="72575"/>
            </a:xfrm>
            <a:custGeom>
              <a:avLst/>
              <a:gdLst/>
              <a:ahLst/>
              <a:cxnLst/>
              <a:rect l="l" t="t" r="r" b="b"/>
              <a:pathLst>
                <a:path w="7487" h="2903" extrusionOk="0">
                  <a:moveTo>
                    <a:pt x="7102" y="0"/>
                  </a:moveTo>
                  <a:cubicBezTo>
                    <a:pt x="7067" y="0"/>
                    <a:pt x="7031" y="6"/>
                    <a:pt x="6995" y="17"/>
                  </a:cubicBezTo>
                  <a:lnTo>
                    <a:pt x="258" y="2235"/>
                  </a:lnTo>
                  <a:cubicBezTo>
                    <a:pt x="97" y="2288"/>
                    <a:pt x="1" y="2448"/>
                    <a:pt x="28" y="2615"/>
                  </a:cubicBezTo>
                  <a:cubicBezTo>
                    <a:pt x="54" y="2781"/>
                    <a:pt x="197" y="2903"/>
                    <a:pt x="365" y="2903"/>
                  </a:cubicBezTo>
                  <a:cubicBezTo>
                    <a:pt x="369" y="2903"/>
                    <a:pt x="372" y="2903"/>
                    <a:pt x="376" y="2903"/>
                  </a:cubicBezTo>
                  <a:cubicBezTo>
                    <a:pt x="409" y="2903"/>
                    <a:pt x="441" y="2897"/>
                    <a:pt x="472" y="2888"/>
                  </a:cubicBezTo>
                  <a:lnTo>
                    <a:pt x="7209" y="669"/>
                  </a:lnTo>
                  <a:cubicBezTo>
                    <a:pt x="7389" y="610"/>
                    <a:pt x="7487" y="415"/>
                    <a:pt x="7427" y="236"/>
                  </a:cubicBezTo>
                  <a:cubicBezTo>
                    <a:pt x="7380" y="92"/>
                    <a:pt x="7246" y="0"/>
                    <a:pt x="7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5874475" y="4483475"/>
              <a:ext cx="168700" cy="65725"/>
            </a:xfrm>
            <a:custGeom>
              <a:avLst/>
              <a:gdLst/>
              <a:ahLst/>
              <a:cxnLst/>
              <a:rect l="l" t="t" r="r" b="b"/>
              <a:pathLst>
                <a:path w="6748" h="2629" extrusionOk="0">
                  <a:moveTo>
                    <a:pt x="385" y="1"/>
                  </a:moveTo>
                  <a:cubicBezTo>
                    <a:pt x="240" y="1"/>
                    <a:pt x="106" y="93"/>
                    <a:pt x="60" y="238"/>
                  </a:cubicBezTo>
                  <a:cubicBezTo>
                    <a:pt x="0" y="418"/>
                    <a:pt x="100" y="611"/>
                    <a:pt x="279" y="670"/>
                  </a:cubicBezTo>
                  <a:lnTo>
                    <a:pt x="6282" y="2611"/>
                  </a:lnTo>
                  <a:cubicBezTo>
                    <a:pt x="6316" y="2623"/>
                    <a:pt x="6351" y="2629"/>
                    <a:pt x="6387" y="2629"/>
                  </a:cubicBezTo>
                  <a:lnTo>
                    <a:pt x="6387" y="2627"/>
                  </a:lnTo>
                  <a:cubicBezTo>
                    <a:pt x="6555" y="2626"/>
                    <a:pt x="6696" y="2504"/>
                    <a:pt x="6723" y="2338"/>
                  </a:cubicBezTo>
                  <a:cubicBezTo>
                    <a:pt x="6748" y="2173"/>
                    <a:pt x="6651" y="2012"/>
                    <a:pt x="6492" y="1959"/>
                  </a:cubicBezTo>
                  <a:lnTo>
                    <a:pt x="492" y="18"/>
                  </a:lnTo>
                  <a:cubicBezTo>
                    <a:pt x="456" y="6"/>
                    <a:pt x="420"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5583275" y="3511925"/>
              <a:ext cx="1060350" cy="1271750"/>
            </a:xfrm>
            <a:custGeom>
              <a:avLst/>
              <a:gdLst/>
              <a:ahLst/>
              <a:cxnLst/>
              <a:rect l="l" t="t" r="r" b="b"/>
              <a:pathLst>
                <a:path w="42414" h="50870" extrusionOk="0">
                  <a:moveTo>
                    <a:pt x="15598" y="0"/>
                  </a:moveTo>
                  <a:cubicBezTo>
                    <a:pt x="13531" y="0"/>
                    <a:pt x="11504" y="845"/>
                    <a:pt x="10001" y="1691"/>
                  </a:cubicBezTo>
                  <a:cubicBezTo>
                    <a:pt x="10001" y="1691"/>
                    <a:pt x="8749" y="674"/>
                    <a:pt x="6906" y="674"/>
                  </a:cubicBezTo>
                  <a:cubicBezTo>
                    <a:pt x="5914" y="674"/>
                    <a:pt x="4750" y="969"/>
                    <a:pt x="3518" y="1877"/>
                  </a:cubicBezTo>
                  <a:cubicBezTo>
                    <a:pt x="0" y="4469"/>
                    <a:pt x="2222" y="8358"/>
                    <a:pt x="3147" y="9471"/>
                  </a:cubicBezTo>
                  <a:lnTo>
                    <a:pt x="4073" y="10581"/>
                  </a:lnTo>
                  <a:cubicBezTo>
                    <a:pt x="4073" y="10581"/>
                    <a:pt x="6852" y="15583"/>
                    <a:pt x="9630" y="17620"/>
                  </a:cubicBezTo>
                  <a:cubicBezTo>
                    <a:pt x="12408" y="19657"/>
                    <a:pt x="18706" y="20211"/>
                    <a:pt x="18706" y="20211"/>
                  </a:cubicBezTo>
                  <a:cubicBezTo>
                    <a:pt x="18706" y="20211"/>
                    <a:pt x="21115" y="22618"/>
                    <a:pt x="20743" y="29471"/>
                  </a:cubicBezTo>
                  <a:cubicBezTo>
                    <a:pt x="20374" y="36324"/>
                    <a:pt x="17965" y="40028"/>
                    <a:pt x="22225" y="45585"/>
                  </a:cubicBezTo>
                  <a:cubicBezTo>
                    <a:pt x="24710" y="48826"/>
                    <a:pt x="28330" y="50869"/>
                    <a:pt x="31651" y="50869"/>
                  </a:cubicBezTo>
                  <a:cubicBezTo>
                    <a:pt x="34022" y="50869"/>
                    <a:pt x="36240" y="49828"/>
                    <a:pt x="37783" y="47436"/>
                  </a:cubicBezTo>
                  <a:cubicBezTo>
                    <a:pt x="41487" y="41696"/>
                    <a:pt x="42413" y="35768"/>
                    <a:pt x="37969" y="29841"/>
                  </a:cubicBezTo>
                  <a:cubicBezTo>
                    <a:pt x="33524" y="23915"/>
                    <a:pt x="26115" y="21322"/>
                    <a:pt x="24077" y="20397"/>
                  </a:cubicBezTo>
                  <a:cubicBezTo>
                    <a:pt x="22040" y="19470"/>
                    <a:pt x="21299" y="17988"/>
                    <a:pt x="21299" y="17247"/>
                  </a:cubicBezTo>
                  <a:cubicBezTo>
                    <a:pt x="21299" y="16506"/>
                    <a:pt x="24633" y="7987"/>
                    <a:pt x="21299" y="3172"/>
                  </a:cubicBezTo>
                  <a:cubicBezTo>
                    <a:pt x="19656" y="799"/>
                    <a:pt x="17608" y="0"/>
                    <a:pt x="15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5714400" y="3569250"/>
              <a:ext cx="205975" cy="396225"/>
            </a:xfrm>
            <a:custGeom>
              <a:avLst/>
              <a:gdLst/>
              <a:ahLst/>
              <a:cxnLst/>
              <a:rect l="l" t="t" r="r" b="b"/>
              <a:pathLst>
                <a:path w="8239" h="15849" extrusionOk="0">
                  <a:moveTo>
                    <a:pt x="3226" y="1"/>
                  </a:moveTo>
                  <a:cubicBezTo>
                    <a:pt x="2865" y="1"/>
                    <a:pt x="2421" y="73"/>
                    <a:pt x="1991" y="335"/>
                  </a:cubicBezTo>
                  <a:cubicBezTo>
                    <a:pt x="1219" y="804"/>
                    <a:pt x="729" y="1731"/>
                    <a:pt x="536" y="3090"/>
                  </a:cubicBezTo>
                  <a:cubicBezTo>
                    <a:pt x="0" y="6838"/>
                    <a:pt x="2326" y="13533"/>
                    <a:pt x="7934" y="15835"/>
                  </a:cubicBezTo>
                  <a:cubicBezTo>
                    <a:pt x="7955" y="15844"/>
                    <a:pt x="7977" y="15848"/>
                    <a:pt x="8000" y="15848"/>
                  </a:cubicBezTo>
                  <a:cubicBezTo>
                    <a:pt x="8187" y="15848"/>
                    <a:pt x="8239" y="15590"/>
                    <a:pt x="8065" y="15519"/>
                  </a:cubicBezTo>
                  <a:cubicBezTo>
                    <a:pt x="2615" y="13282"/>
                    <a:pt x="355" y="6778"/>
                    <a:pt x="875" y="3139"/>
                  </a:cubicBezTo>
                  <a:cubicBezTo>
                    <a:pt x="1053" y="1888"/>
                    <a:pt x="1488" y="1043"/>
                    <a:pt x="2167" y="631"/>
                  </a:cubicBezTo>
                  <a:cubicBezTo>
                    <a:pt x="2532" y="407"/>
                    <a:pt x="2916" y="346"/>
                    <a:pt x="3229" y="346"/>
                  </a:cubicBezTo>
                  <a:cubicBezTo>
                    <a:pt x="3610" y="346"/>
                    <a:pt x="3886" y="437"/>
                    <a:pt x="3891" y="439"/>
                  </a:cubicBezTo>
                  <a:cubicBezTo>
                    <a:pt x="3910" y="446"/>
                    <a:pt x="3929" y="449"/>
                    <a:pt x="3948" y="449"/>
                  </a:cubicBezTo>
                  <a:cubicBezTo>
                    <a:pt x="4018" y="449"/>
                    <a:pt x="4084" y="405"/>
                    <a:pt x="4109" y="334"/>
                  </a:cubicBezTo>
                  <a:cubicBezTo>
                    <a:pt x="4140" y="244"/>
                    <a:pt x="4094" y="146"/>
                    <a:pt x="4004" y="115"/>
                  </a:cubicBezTo>
                  <a:cubicBezTo>
                    <a:pt x="3981" y="108"/>
                    <a:pt x="3664" y="1"/>
                    <a:pt x="3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5777825" y="3713750"/>
              <a:ext cx="323375" cy="285500"/>
            </a:xfrm>
            <a:custGeom>
              <a:avLst/>
              <a:gdLst/>
              <a:ahLst/>
              <a:cxnLst/>
              <a:rect l="l" t="t" r="r" b="b"/>
              <a:pathLst>
                <a:path w="12935" h="11420" extrusionOk="0">
                  <a:moveTo>
                    <a:pt x="195" y="0"/>
                  </a:moveTo>
                  <a:cubicBezTo>
                    <a:pt x="175" y="0"/>
                    <a:pt x="155" y="3"/>
                    <a:pt x="136" y="11"/>
                  </a:cubicBezTo>
                  <a:cubicBezTo>
                    <a:pt x="47" y="43"/>
                    <a:pt x="1" y="141"/>
                    <a:pt x="34" y="231"/>
                  </a:cubicBezTo>
                  <a:cubicBezTo>
                    <a:pt x="48" y="271"/>
                    <a:pt x="1572" y="4357"/>
                    <a:pt x="4938" y="7588"/>
                  </a:cubicBezTo>
                  <a:cubicBezTo>
                    <a:pt x="8318" y="10833"/>
                    <a:pt x="12693" y="11412"/>
                    <a:pt x="12736" y="11418"/>
                  </a:cubicBezTo>
                  <a:cubicBezTo>
                    <a:pt x="12743" y="11420"/>
                    <a:pt x="12751" y="11420"/>
                    <a:pt x="12757" y="11420"/>
                  </a:cubicBezTo>
                  <a:cubicBezTo>
                    <a:pt x="12847" y="11420"/>
                    <a:pt x="12923" y="11348"/>
                    <a:pt x="12929" y="11258"/>
                  </a:cubicBezTo>
                  <a:cubicBezTo>
                    <a:pt x="12935" y="11167"/>
                    <a:pt x="12868" y="11088"/>
                    <a:pt x="12779" y="11077"/>
                  </a:cubicBezTo>
                  <a:cubicBezTo>
                    <a:pt x="12736" y="11072"/>
                    <a:pt x="8474" y="10508"/>
                    <a:pt x="5176" y="7342"/>
                  </a:cubicBezTo>
                  <a:cubicBezTo>
                    <a:pt x="1869" y="4167"/>
                    <a:pt x="371" y="152"/>
                    <a:pt x="356" y="112"/>
                  </a:cubicBezTo>
                  <a:cubicBezTo>
                    <a:pt x="330" y="42"/>
                    <a:pt x="26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6129100" y="4061550"/>
              <a:ext cx="424450" cy="684700"/>
            </a:xfrm>
            <a:custGeom>
              <a:avLst/>
              <a:gdLst/>
              <a:ahLst/>
              <a:cxnLst/>
              <a:rect l="l" t="t" r="r" b="b"/>
              <a:pathLst>
                <a:path w="16978" h="27388" extrusionOk="0">
                  <a:moveTo>
                    <a:pt x="192" y="0"/>
                  </a:moveTo>
                  <a:cubicBezTo>
                    <a:pt x="151" y="0"/>
                    <a:pt x="110" y="15"/>
                    <a:pt x="76" y="44"/>
                  </a:cubicBezTo>
                  <a:cubicBezTo>
                    <a:pt x="6" y="108"/>
                    <a:pt x="0" y="216"/>
                    <a:pt x="64" y="286"/>
                  </a:cubicBezTo>
                  <a:cubicBezTo>
                    <a:pt x="113" y="341"/>
                    <a:pt x="4976" y="5844"/>
                    <a:pt x="3132" y="12961"/>
                  </a:cubicBezTo>
                  <a:cubicBezTo>
                    <a:pt x="2041" y="17173"/>
                    <a:pt x="2963" y="21797"/>
                    <a:pt x="5483" y="24746"/>
                  </a:cubicBezTo>
                  <a:cubicBezTo>
                    <a:pt x="6953" y="26464"/>
                    <a:pt x="8787" y="27388"/>
                    <a:pt x="10702" y="27388"/>
                  </a:cubicBezTo>
                  <a:cubicBezTo>
                    <a:pt x="10895" y="27388"/>
                    <a:pt x="11091" y="27377"/>
                    <a:pt x="11285" y="27360"/>
                  </a:cubicBezTo>
                  <a:cubicBezTo>
                    <a:pt x="16912" y="26810"/>
                    <a:pt x="16978" y="19027"/>
                    <a:pt x="16978" y="18949"/>
                  </a:cubicBezTo>
                  <a:cubicBezTo>
                    <a:pt x="16978" y="18854"/>
                    <a:pt x="16901" y="18777"/>
                    <a:pt x="16806" y="18777"/>
                  </a:cubicBezTo>
                  <a:cubicBezTo>
                    <a:pt x="16710" y="18777"/>
                    <a:pt x="16635" y="18854"/>
                    <a:pt x="16635" y="18949"/>
                  </a:cubicBezTo>
                  <a:cubicBezTo>
                    <a:pt x="16635" y="19025"/>
                    <a:pt x="16572" y="26498"/>
                    <a:pt x="11252" y="27018"/>
                  </a:cubicBezTo>
                  <a:cubicBezTo>
                    <a:pt x="11069" y="27036"/>
                    <a:pt x="10886" y="27045"/>
                    <a:pt x="10705" y="27045"/>
                  </a:cubicBezTo>
                  <a:cubicBezTo>
                    <a:pt x="8892" y="27045"/>
                    <a:pt x="7146" y="26163"/>
                    <a:pt x="5744" y="24523"/>
                  </a:cubicBezTo>
                  <a:cubicBezTo>
                    <a:pt x="3294" y="21657"/>
                    <a:pt x="2400" y="17153"/>
                    <a:pt x="3465" y="13048"/>
                  </a:cubicBezTo>
                  <a:cubicBezTo>
                    <a:pt x="5357" y="5749"/>
                    <a:pt x="370" y="112"/>
                    <a:pt x="318" y="56"/>
                  </a:cubicBezTo>
                  <a:cubicBezTo>
                    <a:pt x="284" y="19"/>
                    <a:pt x="238"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105925" y="4034525"/>
              <a:ext cx="387425" cy="650650"/>
            </a:xfrm>
            <a:custGeom>
              <a:avLst/>
              <a:gdLst/>
              <a:ahLst/>
              <a:cxnLst/>
              <a:rect l="l" t="t" r="r" b="b"/>
              <a:pathLst>
                <a:path w="15497" h="26026" extrusionOk="0">
                  <a:moveTo>
                    <a:pt x="175" y="1"/>
                  </a:moveTo>
                  <a:cubicBezTo>
                    <a:pt x="84" y="1"/>
                    <a:pt x="10" y="72"/>
                    <a:pt x="5" y="164"/>
                  </a:cubicBezTo>
                  <a:cubicBezTo>
                    <a:pt x="1" y="256"/>
                    <a:pt x="71" y="336"/>
                    <a:pt x="164" y="344"/>
                  </a:cubicBezTo>
                  <a:cubicBezTo>
                    <a:pt x="194" y="345"/>
                    <a:pt x="3125" y="572"/>
                    <a:pt x="7464" y="6487"/>
                  </a:cubicBezTo>
                  <a:cubicBezTo>
                    <a:pt x="10525" y="10661"/>
                    <a:pt x="10162" y="14571"/>
                    <a:pt x="9843" y="18022"/>
                  </a:cubicBezTo>
                  <a:cubicBezTo>
                    <a:pt x="9697" y="19586"/>
                    <a:pt x="9561" y="21063"/>
                    <a:pt x="9729" y="22481"/>
                  </a:cubicBezTo>
                  <a:cubicBezTo>
                    <a:pt x="10048" y="25199"/>
                    <a:pt x="11462" y="25843"/>
                    <a:pt x="12274" y="25986"/>
                  </a:cubicBezTo>
                  <a:cubicBezTo>
                    <a:pt x="12428" y="26013"/>
                    <a:pt x="12586" y="26026"/>
                    <a:pt x="12743" y="26026"/>
                  </a:cubicBezTo>
                  <a:cubicBezTo>
                    <a:pt x="13848" y="26026"/>
                    <a:pt x="14979" y="25383"/>
                    <a:pt x="15455" y="24427"/>
                  </a:cubicBezTo>
                  <a:cubicBezTo>
                    <a:pt x="15496" y="24342"/>
                    <a:pt x="15462" y="24240"/>
                    <a:pt x="15377" y="24197"/>
                  </a:cubicBezTo>
                  <a:cubicBezTo>
                    <a:pt x="15353" y="24185"/>
                    <a:pt x="15327" y="24179"/>
                    <a:pt x="15302" y="24179"/>
                  </a:cubicBezTo>
                  <a:cubicBezTo>
                    <a:pt x="15239" y="24179"/>
                    <a:pt x="15178" y="24214"/>
                    <a:pt x="15147" y="24274"/>
                  </a:cubicBezTo>
                  <a:cubicBezTo>
                    <a:pt x="14727" y="25116"/>
                    <a:pt x="13731" y="25683"/>
                    <a:pt x="12750" y="25683"/>
                  </a:cubicBezTo>
                  <a:cubicBezTo>
                    <a:pt x="12610" y="25683"/>
                    <a:pt x="12471" y="25671"/>
                    <a:pt x="12333" y="25647"/>
                  </a:cubicBezTo>
                  <a:cubicBezTo>
                    <a:pt x="11613" y="25521"/>
                    <a:pt x="10363" y="24936"/>
                    <a:pt x="10069" y="22440"/>
                  </a:cubicBezTo>
                  <a:cubicBezTo>
                    <a:pt x="9905" y="21057"/>
                    <a:pt x="10041" y="19598"/>
                    <a:pt x="10185" y="18052"/>
                  </a:cubicBezTo>
                  <a:cubicBezTo>
                    <a:pt x="10510" y="14541"/>
                    <a:pt x="10878" y="10562"/>
                    <a:pt x="7740" y="6284"/>
                  </a:cubicBezTo>
                  <a:cubicBezTo>
                    <a:pt x="3286" y="209"/>
                    <a:pt x="305" y="7"/>
                    <a:pt x="180" y="1"/>
                  </a:cubicBezTo>
                  <a:cubicBezTo>
                    <a:pt x="179" y="1"/>
                    <a:pt x="177"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4612200" y="693350"/>
              <a:ext cx="1274525" cy="1028100"/>
            </a:xfrm>
            <a:custGeom>
              <a:avLst/>
              <a:gdLst/>
              <a:ahLst/>
              <a:cxnLst/>
              <a:rect l="l" t="t" r="r" b="b"/>
              <a:pathLst>
                <a:path w="50981" h="41124" extrusionOk="0">
                  <a:moveTo>
                    <a:pt x="13441" y="0"/>
                  </a:moveTo>
                  <a:cubicBezTo>
                    <a:pt x="9177" y="0"/>
                    <a:pt x="5353" y="1744"/>
                    <a:pt x="5736" y="6643"/>
                  </a:cubicBezTo>
                  <a:cubicBezTo>
                    <a:pt x="5462" y="6821"/>
                    <a:pt x="5189" y="7010"/>
                    <a:pt x="4920" y="7219"/>
                  </a:cubicBezTo>
                  <a:cubicBezTo>
                    <a:pt x="4470" y="7285"/>
                    <a:pt x="4030" y="7408"/>
                    <a:pt x="3612" y="7586"/>
                  </a:cubicBezTo>
                  <a:cubicBezTo>
                    <a:pt x="261" y="8997"/>
                    <a:pt x="0" y="15951"/>
                    <a:pt x="2501" y="19133"/>
                  </a:cubicBezTo>
                  <a:cubicBezTo>
                    <a:pt x="3830" y="20823"/>
                    <a:pt x="6439" y="22247"/>
                    <a:pt x="8836" y="23043"/>
                  </a:cubicBezTo>
                  <a:lnTo>
                    <a:pt x="8849" y="23116"/>
                  </a:lnTo>
                  <a:cubicBezTo>
                    <a:pt x="8849" y="23116"/>
                    <a:pt x="9052" y="23811"/>
                    <a:pt x="16015" y="24471"/>
                  </a:cubicBezTo>
                  <a:cubicBezTo>
                    <a:pt x="22978" y="25131"/>
                    <a:pt x="25013" y="27891"/>
                    <a:pt x="24695" y="31238"/>
                  </a:cubicBezTo>
                  <a:cubicBezTo>
                    <a:pt x="24462" y="33749"/>
                    <a:pt x="25321" y="36240"/>
                    <a:pt x="27054" y="38071"/>
                  </a:cubicBezTo>
                  <a:cubicBezTo>
                    <a:pt x="27902" y="39259"/>
                    <a:pt x="29268" y="40191"/>
                    <a:pt x="31472" y="40730"/>
                  </a:cubicBezTo>
                  <a:cubicBezTo>
                    <a:pt x="32565" y="40998"/>
                    <a:pt x="33618" y="41124"/>
                    <a:pt x="34627" y="41124"/>
                  </a:cubicBezTo>
                  <a:cubicBezTo>
                    <a:pt x="45362" y="41124"/>
                    <a:pt x="50981" y="26888"/>
                    <a:pt x="44008" y="18331"/>
                  </a:cubicBezTo>
                  <a:cubicBezTo>
                    <a:pt x="40383" y="13881"/>
                    <a:pt x="34111" y="13009"/>
                    <a:pt x="29460" y="9839"/>
                  </a:cubicBezTo>
                  <a:cubicBezTo>
                    <a:pt x="26356" y="7723"/>
                    <a:pt x="23369" y="5378"/>
                    <a:pt x="20561" y="2880"/>
                  </a:cubicBezTo>
                  <a:cubicBezTo>
                    <a:pt x="20489" y="2880"/>
                    <a:pt x="20418" y="2885"/>
                    <a:pt x="20348" y="2897"/>
                  </a:cubicBezTo>
                  <a:cubicBezTo>
                    <a:pt x="18716" y="1311"/>
                    <a:pt x="16860" y="231"/>
                    <a:pt x="14844" y="60"/>
                  </a:cubicBezTo>
                  <a:cubicBezTo>
                    <a:pt x="14374" y="21"/>
                    <a:pt x="13905" y="0"/>
                    <a:pt x="13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4825175" y="909275"/>
              <a:ext cx="942150" cy="497100"/>
            </a:xfrm>
            <a:custGeom>
              <a:avLst/>
              <a:gdLst/>
              <a:ahLst/>
              <a:cxnLst/>
              <a:rect l="l" t="t" r="r" b="b"/>
              <a:pathLst>
                <a:path w="37686" h="19884" extrusionOk="0">
                  <a:moveTo>
                    <a:pt x="192" y="1"/>
                  </a:moveTo>
                  <a:cubicBezTo>
                    <a:pt x="153" y="1"/>
                    <a:pt x="113" y="14"/>
                    <a:pt x="80" y="42"/>
                  </a:cubicBezTo>
                  <a:cubicBezTo>
                    <a:pt x="9" y="101"/>
                    <a:pt x="0" y="207"/>
                    <a:pt x="58" y="280"/>
                  </a:cubicBezTo>
                  <a:cubicBezTo>
                    <a:pt x="106" y="336"/>
                    <a:pt x="4932" y="5906"/>
                    <a:pt x="12267" y="7946"/>
                  </a:cubicBezTo>
                  <a:cubicBezTo>
                    <a:pt x="15479" y="8839"/>
                    <a:pt x="18770" y="8879"/>
                    <a:pt x="21954" y="8916"/>
                  </a:cubicBezTo>
                  <a:cubicBezTo>
                    <a:pt x="25978" y="8964"/>
                    <a:pt x="29781" y="9008"/>
                    <a:pt x="32463" y="10921"/>
                  </a:cubicBezTo>
                  <a:cubicBezTo>
                    <a:pt x="36989" y="14147"/>
                    <a:pt x="37329" y="17462"/>
                    <a:pt x="36818" y="19673"/>
                  </a:cubicBezTo>
                  <a:cubicBezTo>
                    <a:pt x="36797" y="19765"/>
                    <a:pt x="36854" y="19857"/>
                    <a:pt x="36946" y="19879"/>
                  </a:cubicBezTo>
                  <a:cubicBezTo>
                    <a:pt x="36959" y="19882"/>
                    <a:pt x="36972" y="19884"/>
                    <a:pt x="36986" y="19884"/>
                  </a:cubicBezTo>
                  <a:cubicBezTo>
                    <a:pt x="37064" y="19884"/>
                    <a:pt x="37133" y="19829"/>
                    <a:pt x="37151" y="19752"/>
                  </a:cubicBezTo>
                  <a:cubicBezTo>
                    <a:pt x="37685" y="17437"/>
                    <a:pt x="37341" y="13978"/>
                    <a:pt x="32662" y="10643"/>
                  </a:cubicBezTo>
                  <a:cubicBezTo>
                    <a:pt x="29891" y="8667"/>
                    <a:pt x="26037" y="8622"/>
                    <a:pt x="21957" y="8573"/>
                  </a:cubicBezTo>
                  <a:cubicBezTo>
                    <a:pt x="18797" y="8536"/>
                    <a:pt x="15528" y="8497"/>
                    <a:pt x="12359" y="7617"/>
                  </a:cubicBezTo>
                  <a:cubicBezTo>
                    <a:pt x="5126" y="5605"/>
                    <a:pt x="366" y="113"/>
                    <a:pt x="320" y="57"/>
                  </a:cubicBezTo>
                  <a:cubicBezTo>
                    <a:pt x="286" y="20"/>
                    <a:pt x="239"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4793625" y="826875"/>
              <a:ext cx="828125" cy="283075"/>
            </a:xfrm>
            <a:custGeom>
              <a:avLst/>
              <a:gdLst/>
              <a:ahLst/>
              <a:cxnLst/>
              <a:rect l="l" t="t" r="r" b="b"/>
              <a:pathLst>
                <a:path w="33125" h="11323" extrusionOk="0">
                  <a:moveTo>
                    <a:pt x="4582" y="1"/>
                  </a:moveTo>
                  <a:cubicBezTo>
                    <a:pt x="2029" y="1"/>
                    <a:pt x="211" y="959"/>
                    <a:pt x="114" y="1011"/>
                  </a:cubicBezTo>
                  <a:cubicBezTo>
                    <a:pt x="31" y="1056"/>
                    <a:pt x="0" y="1160"/>
                    <a:pt x="45" y="1243"/>
                  </a:cubicBezTo>
                  <a:cubicBezTo>
                    <a:pt x="75" y="1300"/>
                    <a:pt x="135" y="1333"/>
                    <a:pt x="196" y="1333"/>
                  </a:cubicBezTo>
                  <a:cubicBezTo>
                    <a:pt x="224" y="1333"/>
                    <a:pt x="252" y="1326"/>
                    <a:pt x="278" y="1312"/>
                  </a:cubicBezTo>
                  <a:cubicBezTo>
                    <a:pt x="300" y="1300"/>
                    <a:pt x="2105" y="349"/>
                    <a:pt x="4609" y="349"/>
                  </a:cubicBezTo>
                  <a:cubicBezTo>
                    <a:pt x="5307" y="349"/>
                    <a:pt x="6060" y="423"/>
                    <a:pt x="6843" y="612"/>
                  </a:cubicBezTo>
                  <a:cubicBezTo>
                    <a:pt x="8537" y="1020"/>
                    <a:pt x="10019" y="2279"/>
                    <a:pt x="11734" y="3737"/>
                  </a:cubicBezTo>
                  <a:cubicBezTo>
                    <a:pt x="13765" y="5464"/>
                    <a:pt x="16069" y="7422"/>
                    <a:pt x="19548" y="8835"/>
                  </a:cubicBezTo>
                  <a:cubicBezTo>
                    <a:pt x="23130" y="10292"/>
                    <a:pt x="25860" y="10363"/>
                    <a:pt x="28055" y="10421"/>
                  </a:cubicBezTo>
                  <a:cubicBezTo>
                    <a:pt x="29916" y="10470"/>
                    <a:pt x="31384" y="10510"/>
                    <a:pt x="32802" y="11302"/>
                  </a:cubicBezTo>
                  <a:cubicBezTo>
                    <a:pt x="32829" y="11315"/>
                    <a:pt x="32857" y="11323"/>
                    <a:pt x="32887" y="11323"/>
                  </a:cubicBezTo>
                  <a:cubicBezTo>
                    <a:pt x="32888" y="11323"/>
                    <a:pt x="32888" y="11323"/>
                    <a:pt x="32889" y="11323"/>
                  </a:cubicBezTo>
                  <a:cubicBezTo>
                    <a:pt x="33064" y="11323"/>
                    <a:pt x="33124" y="11088"/>
                    <a:pt x="32970" y="11002"/>
                  </a:cubicBezTo>
                  <a:cubicBezTo>
                    <a:pt x="31478" y="10169"/>
                    <a:pt x="29896" y="10127"/>
                    <a:pt x="28064" y="10078"/>
                  </a:cubicBezTo>
                  <a:cubicBezTo>
                    <a:pt x="25897" y="10022"/>
                    <a:pt x="23201" y="9950"/>
                    <a:pt x="19677" y="8519"/>
                  </a:cubicBezTo>
                  <a:cubicBezTo>
                    <a:pt x="16248" y="7125"/>
                    <a:pt x="13969" y="5187"/>
                    <a:pt x="11957" y="3476"/>
                  </a:cubicBezTo>
                  <a:cubicBezTo>
                    <a:pt x="10209" y="1990"/>
                    <a:pt x="8697" y="705"/>
                    <a:pt x="6923" y="277"/>
                  </a:cubicBezTo>
                  <a:cubicBezTo>
                    <a:pt x="6098" y="79"/>
                    <a:pt x="5310" y="1"/>
                    <a:pt x="4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4714250" y="932600"/>
              <a:ext cx="88225" cy="275250"/>
            </a:xfrm>
            <a:custGeom>
              <a:avLst/>
              <a:gdLst/>
              <a:ahLst/>
              <a:cxnLst/>
              <a:rect l="l" t="t" r="r" b="b"/>
              <a:pathLst>
                <a:path w="3529" h="11010" extrusionOk="0">
                  <a:moveTo>
                    <a:pt x="3333" y="0"/>
                  </a:moveTo>
                  <a:cubicBezTo>
                    <a:pt x="3302" y="0"/>
                    <a:pt x="3270" y="9"/>
                    <a:pt x="3242" y="27"/>
                  </a:cubicBezTo>
                  <a:cubicBezTo>
                    <a:pt x="3209" y="47"/>
                    <a:pt x="0" y="2122"/>
                    <a:pt x="21" y="6225"/>
                  </a:cubicBezTo>
                  <a:cubicBezTo>
                    <a:pt x="43" y="10374"/>
                    <a:pt x="3205" y="11000"/>
                    <a:pt x="3237" y="11006"/>
                  </a:cubicBezTo>
                  <a:cubicBezTo>
                    <a:pt x="3248" y="11008"/>
                    <a:pt x="3258" y="11009"/>
                    <a:pt x="3269" y="11009"/>
                  </a:cubicBezTo>
                  <a:cubicBezTo>
                    <a:pt x="3356" y="11009"/>
                    <a:pt x="3430" y="10941"/>
                    <a:pt x="3439" y="10853"/>
                  </a:cubicBezTo>
                  <a:cubicBezTo>
                    <a:pt x="3447" y="10764"/>
                    <a:pt x="3386" y="10684"/>
                    <a:pt x="3298" y="10669"/>
                  </a:cubicBezTo>
                  <a:cubicBezTo>
                    <a:pt x="3270" y="10663"/>
                    <a:pt x="385" y="10090"/>
                    <a:pt x="364" y="6222"/>
                  </a:cubicBezTo>
                  <a:cubicBezTo>
                    <a:pt x="343" y="2315"/>
                    <a:pt x="3395" y="336"/>
                    <a:pt x="3425" y="316"/>
                  </a:cubicBezTo>
                  <a:cubicBezTo>
                    <a:pt x="3505" y="266"/>
                    <a:pt x="3528" y="160"/>
                    <a:pt x="3478" y="80"/>
                  </a:cubicBezTo>
                  <a:cubicBezTo>
                    <a:pt x="3445" y="28"/>
                    <a:pt x="3390" y="0"/>
                    <a:pt x="3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4639150" y="916625"/>
              <a:ext cx="137825" cy="260825"/>
            </a:xfrm>
            <a:custGeom>
              <a:avLst/>
              <a:gdLst/>
              <a:ahLst/>
              <a:cxnLst/>
              <a:rect l="l" t="t" r="r" b="b"/>
              <a:pathLst>
                <a:path w="5513" h="10433" extrusionOk="0">
                  <a:moveTo>
                    <a:pt x="5316" y="1"/>
                  </a:moveTo>
                  <a:cubicBezTo>
                    <a:pt x="5288" y="1"/>
                    <a:pt x="5259" y="8"/>
                    <a:pt x="5233" y="23"/>
                  </a:cubicBezTo>
                  <a:cubicBezTo>
                    <a:pt x="5019" y="143"/>
                    <a:pt x="0" y="3007"/>
                    <a:pt x="386" y="6227"/>
                  </a:cubicBezTo>
                  <a:cubicBezTo>
                    <a:pt x="772" y="9437"/>
                    <a:pt x="3331" y="10411"/>
                    <a:pt x="3356" y="10422"/>
                  </a:cubicBezTo>
                  <a:cubicBezTo>
                    <a:pt x="3375" y="10428"/>
                    <a:pt x="3395" y="10432"/>
                    <a:pt x="3416" y="10432"/>
                  </a:cubicBezTo>
                  <a:lnTo>
                    <a:pt x="3416" y="10431"/>
                  </a:lnTo>
                  <a:cubicBezTo>
                    <a:pt x="3606" y="10431"/>
                    <a:pt x="3653" y="10165"/>
                    <a:pt x="3474" y="10098"/>
                  </a:cubicBezTo>
                  <a:cubicBezTo>
                    <a:pt x="3450" y="10091"/>
                    <a:pt x="1087" y="9189"/>
                    <a:pt x="726" y="6185"/>
                  </a:cubicBezTo>
                  <a:cubicBezTo>
                    <a:pt x="368" y="3193"/>
                    <a:pt x="5350" y="351"/>
                    <a:pt x="5401" y="323"/>
                  </a:cubicBezTo>
                  <a:cubicBezTo>
                    <a:pt x="5484" y="275"/>
                    <a:pt x="5512" y="171"/>
                    <a:pt x="5466" y="88"/>
                  </a:cubicBezTo>
                  <a:cubicBezTo>
                    <a:pt x="5435" y="32"/>
                    <a:pt x="5376" y="1"/>
                    <a:pt x="5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4688850" y="1495400"/>
              <a:ext cx="762925" cy="871700"/>
            </a:xfrm>
            <a:custGeom>
              <a:avLst/>
              <a:gdLst/>
              <a:ahLst/>
              <a:cxnLst/>
              <a:rect l="l" t="t" r="r" b="b"/>
              <a:pathLst>
                <a:path w="30517" h="34868" extrusionOk="0">
                  <a:moveTo>
                    <a:pt x="16009" y="0"/>
                  </a:moveTo>
                  <a:cubicBezTo>
                    <a:pt x="12651" y="0"/>
                    <a:pt x="8440" y="948"/>
                    <a:pt x="7410" y="2543"/>
                  </a:cubicBezTo>
                  <a:cubicBezTo>
                    <a:pt x="7410" y="2543"/>
                    <a:pt x="3091" y="6335"/>
                    <a:pt x="2023" y="10962"/>
                  </a:cubicBezTo>
                  <a:cubicBezTo>
                    <a:pt x="955" y="15587"/>
                    <a:pt x="1" y="32462"/>
                    <a:pt x="1578" y="34002"/>
                  </a:cubicBezTo>
                  <a:cubicBezTo>
                    <a:pt x="2206" y="34615"/>
                    <a:pt x="2883" y="34868"/>
                    <a:pt x="3543" y="34868"/>
                  </a:cubicBezTo>
                  <a:cubicBezTo>
                    <a:pt x="4542" y="34868"/>
                    <a:pt x="5500" y="34290"/>
                    <a:pt x="6185" y="33512"/>
                  </a:cubicBezTo>
                  <a:cubicBezTo>
                    <a:pt x="7323" y="32220"/>
                    <a:pt x="13003" y="14168"/>
                    <a:pt x="13003" y="14168"/>
                  </a:cubicBezTo>
                  <a:lnTo>
                    <a:pt x="14629" y="14585"/>
                  </a:lnTo>
                  <a:cubicBezTo>
                    <a:pt x="14629" y="14585"/>
                    <a:pt x="21128" y="29191"/>
                    <a:pt x="21834" y="30866"/>
                  </a:cubicBezTo>
                  <a:cubicBezTo>
                    <a:pt x="22393" y="32193"/>
                    <a:pt x="24177" y="34175"/>
                    <a:pt x="26219" y="34175"/>
                  </a:cubicBezTo>
                  <a:cubicBezTo>
                    <a:pt x="26752" y="34175"/>
                    <a:pt x="27302" y="34040"/>
                    <a:pt x="27852" y="33724"/>
                  </a:cubicBezTo>
                  <a:cubicBezTo>
                    <a:pt x="30516" y="32195"/>
                    <a:pt x="28510" y="20687"/>
                    <a:pt x="27181" y="16431"/>
                  </a:cubicBezTo>
                  <a:cubicBezTo>
                    <a:pt x="25853" y="12176"/>
                    <a:pt x="22206" y="1590"/>
                    <a:pt x="19357" y="469"/>
                  </a:cubicBezTo>
                  <a:cubicBezTo>
                    <a:pt x="18545" y="150"/>
                    <a:pt x="17345" y="0"/>
                    <a:pt x="16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4858250" y="1527775"/>
              <a:ext cx="333825" cy="184425"/>
            </a:xfrm>
            <a:custGeom>
              <a:avLst/>
              <a:gdLst/>
              <a:ahLst/>
              <a:cxnLst/>
              <a:rect l="l" t="t" r="r" b="b"/>
              <a:pathLst>
                <a:path w="13353" h="7377" extrusionOk="0">
                  <a:moveTo>
                    <a:pt x="12567" y="1"/>
                  </a:moveTo>
                  <a:cubicBezTo>
                    <a:pt x="9957" y="1"/>
                    <a:pt x="0" y="2909"/>
                    <a:pt x="0" y="2909"/>
                  </a:cubicBezTo>
                  <a:cubicBezTo>
                    <a:pt x="0" y="2909"/>
                    <a:pt x="2965" y="7376"/>
                    <a:pt x="6815" y="7376"/>
                  </a:cubicBezTo>
                  <a:cubicBezTo>
                    <a:pt x="7141" y="7376"/>
                    <a:pt x="7475" y="7344"/>
                    <a:pt x="7813" y="7274"/>
                  </a:cubicBezTo>
                  <a:cubicBezTo>
                    <a:pt x="12135" y="6382"/>
                    <a:pt x="13353" y="1286"/>
                    <a:pt x="13185" y="197"/>
                  </a:cubicBezTo>
                  <a:cubicBezTo>
                    <a:pt x="13164" y="60"/>
                    <a:pt x="12941" y="1"/>
                    <a:pt x="1256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4844650" y="1519800"/>
              <a:ext cx="356525" cy="200975"/>
            </a:xfrm>
            <a:custGeom>
              <a:avLst/>
              <a:gdLst/>
              <a:ahLst/>
              <a:cxnLst/>
              <a:rect l="l" t="t" r="r" b="b"/>
              <a:pathLst>
                <a:path w="14261" h="8039" extrusionOk="0">
                  <a:moveTo>
                    <a:pt x="13111" y="650"/>
                  </a:moveTo>
                  <a:cubicBezTo>
                    <a:pt x="13232" y="650"/>
                    <a:pt x="13329" y="658"/>
                    <a:pt x="13400" y="675"/>
                  </a:cubicBezTo>
                  <a:cubicBezTo>
                    <a:pt x="13431" y="1728"/>
                    <a:pt x="12359" y="6417"/>
                    <a:pt x="8288" y="7256"/>
                  </a:cubicBezTo>
                  <a:cubicBezTo>
                    <a:pt x="7977" y="7321"/>
                    <a:pt x="7670" y="7351"/>
                    <a:pt x="7367" y="7351"/>
                  </a:cubicBezTo>
                  <a:cubicBezTo>
                    <a:pt x="4396" y="7351"/>
                    <a:pt x="1919" y="4476"/>
                    <a:pt x="1110" y="3421"/>
                  </a:cubicBezTo>
                  <a:lnTo>
                    <a:pt x="1109" y="3421"/>
                  </a:lnTo>
                  <a:cubicBezTo>
                    <a:pt x="6174" y="1957"/>
                    <a:pt x="11582" y="650"/>
                    <a:pt x="13111" y="650"/>
                  </a:cubicBezTo>
                  <a:close/>
                  <a:moveTo>
                    <a:pt x="13123" y="0"/>
                  </a:moveTo>
                  <a:cubicBezTo>
                    <a:pt x="10593" y="0"/>
                    <a:pt x="2968" y="2164"/>
                    <a:pt x="448" y="2899"/>
                  </a:cubicBezTo>
                  <a:lnTo>
                    <a:pt x="1" y="3029"/>
                  </a:lnTo>
                  <a:lnTo>
                    <a:pt x="258" y="3418"/>
                  </a:lnTo>
                  <a:cubicBezTo>
                    <a:pt x="393" y="3621"/>
                    <a:pt x="3376" y="8039"/>
                    <a:pt x="7347" y="8039"/>
                  </a:cubicBezTo>
                  <a:cubicBezTo>
                    <a:pt x="7354" y="8039"/>
                    <a:pt x="7361" y="8039"/>
                    <a:pt x="7368" y="8039"/>
                  </a:cubicBezTo>
                  <a:cubicBezTo>
                    <a:pt x="7723" y="8039"/>
                    <a:pt x="8078" y="8002"/>
                    <a:pt x="8426" y="7930"/>
                  </a:cubicBezTo>
                  <a:cubicBezTo>
                    <a:pt x="12969" y="6992"/>
                    <a:pt x="14261" y="1717"/>
                    <a:pt x="14068" y="464"/>
                  </a:cubicBezTo>
                  <a:cubicBezTo>
                    <a:pt x="14044" y="322"/>
                    <a:pt x="13959" y="197"/>
                    <a:pt x="13836" y="123"/>
                  </a:cubicBezTo>
                  <a:cubicBezTo>
                    <a:pt x="13703" y="38"/>
                    <a:pt x="13458" y="0"/>
                    <a:pt x="13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4398550" y="1135475"/>
              <a:ext cx="1147700" cy="1132850"/>
            </a:xfrm>
            <a:custGeom>
              <a:avLst/>
              <a:gdLst/>
              <a:ahLst/>
              <a:cxnLst/>
              <a:rect l="l" t="t" r="r" b="b"/>
              <a:pathLst>
                <a:path w="45908" h="45314" extrusionOk="0">
                  <a:moveTo>
                    <a:pt x="28493" y="1"/>
                  </a:moveTo>
                  <a:cubicBezTo>
                    <a:pt x="25318" y="1"/>
                    <a:pt x="21822" y="449"/>
                    <a:pt x="21822" y="449"/>
                  </a:cubicBezTo>
                  <a:cubicBezTo>
                    <a:pt x="21822" y="449"/>
                    <a:pt x="12071" y="3744"/>
                    <a:pt x="10232" y="6259"/>
                  </a:cubicBezTo>
                  <a:cubicBezTo>
                    <a:pt x="8390" y="8775"/>
                    <a:pt x="5795" y="26573"/>
                    <a:pt x="5460" y="27294"/>
                  </a:cubicBezTo>
                  <a:cubicBezTo>
                    <a:pt x="5126" y="28014"/>
                    <a:pt x="0" y="45313"/>
                    <a:pt x="0" y="45313"/>
                  </a:cubicBezTo>
                  <a:lnTo>
                    <a:pt x="2865" y="45092"/>
                  </a:lnTo>
                  <a:cubicBezTo>
                    <a:pt x="2865" y="45092"/>
                    <a:pt x="11360" y="27941"/>
                    <a:pt x="11694" y="27221"/>
                  </a:cubicBezTo>
                  <a:cubicBezTo>
                    <a:pt x="12028" y="26499"/>
                    <a:pt x="14581" y="15622"/>
                    <a:pt x="14581" y="15622"/>
                  </a:cubicBezTo>
                  <a:cubicBezTo>
                    <a:pt x="14581" y="15622"/>
                    <a:pt x="15741" y="18788"/>
                    <a:pt x="17585" y="19171"/>
                  </a:cubicBezTo>
                  <a:cubicBezTo>
                    <a:pt x="17928" y="19242"/>
                    <a:pt x="18381" y="19273"/>
                    <a:pt x="18914" y="19273"/>
                  </a:cubicBezTo>
                  <a:cubicBezTo>
                    <a:pt x="21241" y="19273"/>
                    <a:pt x="25087" y="18678"/>
                    <a:pt x="27923" y="18238"/>
                  </a:cubicBezTo>
                  <a:cubicBezTo>
                    <a:pt x="31410" y="17699"/>
                    <a:pt x="32498" y="17530"/>
                    <a:pt x="33786" y="15770"/>
                  </a:cubicBezTo>
                  <a:cubicBezTo>
                    <a:pt x="35075" y="14009"/>
                    <a:pt x="34888" y="11362"/>
                    <a:pt x="34888" y="11362"/>
                  </a:cubicBezTo>
                  <a:lnTo>
                    <a:pt x="34888" y="11362"/>
                  </a:lnTo>
                  <a:lnTo>
                    <a:pt x="40581" y="23639"/>
                  </a:lnTo>
                  <a:lnTo>
                    <a:pt x="36729" y="43416"/>
                  </a:lnTo>
                  <a:lnTo>
                    <a:pt x="39578" y="44535"/>
                  </a:lnTo>
                  <a:cubicBezTo>
                    <a:pt x="39578" y="44535"/>
                    <a:pt x="45509" y="26667"/>
                    <a:pt x="45708" y="25074"/>
                  </a:cubicBezTo>
                  <a:cubicBezTo>
                    <a:pt x="45907" y="23482"/>
                    <a:pt x="41656" y="11874"/>
                    <a:pt x="38852" y="6731"/>
                  </a:cubicBezTo>
                  <a:cubicBezTo>
                    <a:pt x="36049" y="1591"/>
                    <a:pt x="35395" y="1692"/>
                    <a:pt x="32764" y="538"/>
                  </a:cubicBezTo>
                  <a:cubicBezTo>
                    <a:pt x="31839" y="132"/>
                    <a:pt x="30213" y="1"/>
                    <a:pt x="28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4386750" y="1126925"/>
              <a:ext cx="1168525" cy="1150900"/>
            </a:xfrm>
            <a:custGeom>
              <a:avLst/>
              <a:gdLst/>
              <a:ahLst/>
              <a:cxnLst/>
              <a:rect l="l" t="t" r="r" b="b"/>
              <a:pathLst>
                <a:path w="46741" h="46036" extrusionOk="0">
                  <a:moveTo>
                    <a:pt x="28993" y="684"/>
                  </a:moveTo>
                  <a:cubicBezTo>
                    <a:pt x="30660" y="684"/>
                    <a:pt x="32222" y="810"/>
                    <a:pt x="33098" y="1195"/>
                  </a:cubicBezTo>
                  <a:cubicBezTo>
                    <a:pt x="33330" y="1296"/>
                    <a:pt x="33546" y="1388"/>
                    <a:pt x="33750" y="1474"/>
                  </a:cubicBezTo>
                  <a:cubicBezTo>
                    <a:pt x="35824" y="2354"/>
                    <a:pt x="36524" y="2651"/>
                    <a:pt x="39024" y="7238"/>
                  </a:cubicBezTo>
                  <a:cubicBezTo>
                    <a:pt x="41850" y="12419"/>
                    <a:pt x="46029" y="23876"/>
                    <a:pt x="45840" y="25374"/>
                  </a:cubicBezTo>
                  <a:cubicBezTo>
                    <a:pt x="45689" y="26584"/>
                    <a:pt x="41914" y="38165"/>
                    <a:pt x="39840" y="44426"/>
                  </a:cubicBezTo>
                  <a:lnTo>
                    <a:pt x="37593" y="43542"/>
                  </a:lnTo>
                  <a:lnTo>
                    <a:pt x="41388" y="24046"/>
                  </a:lnTo>
                  <a:lnTo>
                    <a:pt x="41409" y="23937"/>
                  </a:lnTo>
                  <a:lnTo>
                    <a:pt x="34887" y="9874"/>
                  </a:lnTo>
                  <a:lnTo>
                    <a:pt x="35017" y="11727"/>
                  </a:lnTo>
                  <a:cubicBezTo>
                    <a:pt x="35018" y="11753"/>
                    <a:pt x="35178" y="14272"/>
                    <a:pt x="33982" y="15909"/>
                  </a:cubicBezTo>
                  <a:cubicBezTo>
                    <a:pt x="32776" y="17554"/>
                    <a:pt x="31837" y="17701"/>
                    <a:pt x="28343" y="18242"/>
                  </a:cubicBezTo>
                  <a:cubicBezTo>
                    <a:pt x="25590" y="18668"/>
                    <a:pt x="21684" y="19273"/>
                    <a:pt x="19383" y="19273"/>
                  </a:cubicBezTo>
                  <a:cubicBezTo>
                    <a:pt x="18877" y="19273"/>
                    <a:pt x="18448" y="19244"/>
                    <a:pt x="18127" y="19177"/>
                  </a:cubicBezTo>
                  <a:cubicBezTo>
                    <a:pt x="16492" y="18837"/>
                    <a:pt x="15387" y="15875"/>
                    <a:pt x="15377" y="15845"/>
                  </a:cubicBezTo>
                  <a:lnTo>
                    <a:pt x="14982" y="14771"/>
                  </a:lnTo>
                  <a:lnTo>
                    <a:pt x="14720" y="15885"/>
                  </a:lnTo>
                  <a:cubicBezTo>
                    <a:pt x="13697" y="20243"/>
                    <a:pt x="12089" y="26912"/>
                    <a:pt x="11856" y="27419"/>
                  </a:cubicBezTo>
                  <a:cubicBezTo>
                    <a:pt x="11546" y="28088"/>
                    <a:pt x="4014" y="43296"/>
                    <a:pt x="3117" y="45107"/>
                  </a:cubicBezTo>
                  <a:lnTo>
                    <a:pt x="942" y="45275"/>
                  </a:lnTo>
                  <a:cubicBezTo>
                    <a:pt x="3000" y="38336"/>
                    <a:pt x="6013" y="28280"/>
                    <a:pt x="6244" y="27780"/>
                  </a:cubicBezTo>
                  <a:cubicBezTo>
                    <a:pt x="6348" y="27557"/>
                    <a:pt x="6516" y="26630"/>
                    <a:pt x="7011" y="23822"/>
                  </a:cubicBezTo>
                  <a:cubicBezTo>
                    <a:pt x="7950" y="18487"/>
                    <a:pt x="9700" y="8554"/>
                    <a:pt x="10981" y="6803"/>
                  </a:cubicBezTo>
                  <a:cubicBezTo>
                    <a:pt x="12686" y="4473"/>
                    <a:pt x="21753" y="1339"/>
                    <a:pt x="22372" y="1126"/>
                  </a:cubicBezTo>
                  <a:cubicBezTo>
                    <a:pt x="22742" y="1081"/>
                    <a:pt x="26033" y="684"/>
                    <a:pt x="28993" y="684"/>
                  </a:cubicBezTo>
                  <a:close/>
                  <a:moveTo>
                    <a:pt x="28931" y="1"/>
                  </a:moveTo>
                  <a:cubicBezTo>
                    <a:pt x="25825" y="1"/>
                    <a:pt x="22467" y="423"/>
                    <a:pt x="22249" y="451"/>
                  </a:cubicBezTo>
                  <a:lnTo>
                    <a:pt x="22184" y="465"/>
                  </a:lnTo>
                  <a:cubicBezTo>
                    <a:pt x="21781" y="602"/>
                    <a:pt x="12310" y="3824"/>
                    <a:pt x="10427" y="6398"/>
                  </a:cubicBezTo>
                  <a:cubicBezTo>
                    <a:pt x="9158" y="8132"/>
                    <a:pt x="7649" y="16240"/>
                    <a:pt x="6333" y="23703"/>
                  </a:cubicBezTo>
                  <a:cubicBezTo>
                    <a:pt x="6011" y="25543"/>
                    <a:pt x="5704" y="27282"/>
                    <a:pt x="5621" y="27491"/>
                  </a:cubicBezTo>
                  <a:cubicBezTo>
                    <a:pt x="5285" y="28215"/>
                    <a:pt x="668" y="43784"/>
                    <a:pt x="143" y="45557"/>
                  </a:cubicBezTo>
                  <a:lnTo>
                    <a:pt x="0" y="46036"/>
                  </a:lnTo>
                  <a:lnTo>
                    <a:pt x="3558" y="45761"/>
                  </a:lnTo>
                  <a:lnTo>
                    <a:pt x="3646" y="45587"/>
                  </a:lnTo>
                  <a:cubicBezTo>
                    <a:pt x="3992" y="44886"/>
                    <a:pt x="12145" y="28423"/>
                    <a:pt x="12478" y="27707"/>
                  </a:cubicBezTo>
                  <a:cubicBezTo>
                    <a:pt x="12768" y="27082"/>
                    <a:pt x="14495" y="19831"/>
                    <a:pt x="15155" y="17032"/>
                  </a:cubicBezTo>
                  <a:cubicBezTo>
                    <a:pt x="15675" y="18055"/>
                    <a:pt x="16652" y="19571"/>
                    <a:pt x="17987" y="19848"/>
                  </a:cubicBezTo>
                  <a:cubicBezTo>
                    <a:pt x="18352" y="19924"/>
                    <a:pt x="18830" y="19957"/>
                    <a:pt x="19388" y="19957"/>
                  </a:cubicBezTo>
                  <a:cubicBezTo>
                    <a:pt x="21740" y="19957"/>
                    <a:pt x="25530" y="19371"/>
                    <a:pt x="28447" y="18919"/>
                  </a:cubicBezTo>
                  <a:cubicBezTo>
                    <a:pt x="31974" y="18374"/>
                    <a:pt x="33162" y="18190"/>
                    <a:pt x="34534" y="16314"/>
                  </a:cubicBezTo>
                  <a:cubicBezTo>
                    <a:pt x="35259" y="15324"/>
                    <a:pt x="35544" y="14093"/>
                    <a:pt x="35651" y="13148"/>
                  </a:cubicBezTo>
                  <a:lnTo>
                    <a:pt x="40695" y="24024"/>
                  </a:lnTo>
                  <a:lnTo>
                    <a:pt x="36810" y="43971"/>
                  </a:lnTo>
                  <a:lnTo>
                    <a:pt x="40263" y="45329"/>
                  </a:lnTo>
                  <a:lnTo>
                    <a:pt x="40377" y="44986"/>
                  </a:lnTo>
                  <a:cubicBezTo>
                    <a:pt x="40618" y="44255"/>
                    <a:pt x="46318" y="27065"/>
                    <a:pt x="46520" y="25459"/>
                  </a:cubicBezTo>
                  <a:cubicBezTo>
                    <a:pt x="46740" y="23708"/>
                    <a:pt x="42358" y="11920"/>
                    <a:pt x="39626" y="6910"/>
                  </a:cubicBezTo>
                  <a:cubicBezTo>
                    <a:pt x="37011" y="2112"/>
                    <a:pt x="36196" y="1766"/>
                    <a:pt x="34017" y="843"/>
                  </a:cubicBezTo>
                  <a:cubicBezTo>
                    <a:pt x="33817" y="758"/>
                    <a:pt x="33603" y="666"/>
                    <a:pt x="33374" y="566"/>
                  </a:cubicBezTo>
                  <a:cubicBezTo>
                    <a:pt x="32397" y="138"/>
                    <a:pt x="30705" y="1"/>
                    <a:pt x="28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4924500" y="1268075"/>
              <a:ext cx="117175" cy="145525"/>
            </a:xfrm>
            <a:custGeom>
              <a:avLst/>
              <a:gdLst/>
              <a:ahLst/>
              <a:cxnLst/>
              <a:rect l="l" t="t" r="r" b="b"/>
              <a:pathLst>
                <a:path w="4687" h="5821" extrusionOk="0">
                  <a:moveTo>
                    <a:pt x="3990" y="0"/>
                  </a:moveTo>
                  <a:lnTo>
                    <a:pt x="1" y="173"/>
                  </a:lnTo>
                  <a:cubicBezTo>
                    <a:pt x="1" y="173"/>
                    <a:pt x="559" y="5216"/>
                    <a:pt x="2655" y="5784"/>
                  </a:cubicBezTo>
                  <a:cubicBezTo>
                    <a:pt x="2744" y="5809"/>
                    <a:pt x="2828" y="5820"/>
                    <a:pt x="2908" y="5820"/>
                  </a:cubicBezTo>
                  <a:cubicBezTo>
                    <a:pt x="4686" y="5820"/>
                    <a:pt x="3990"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4914975" y="1259175"/>
              <a:ext cx="131300" cy="162975"/>
            </a:xfrm>
            <a:custGeom>
              <a:avLst/>
              <a:gdLst/>
              <a:ahLst/>
              <a:cxnLst/>
              <a:rect l="l" t="t" r="r" b="b"/>
              <a:pathLst>
                <a:path w="5252" h="6519" extrusionOk="0">
                  <a:moveTo>
                    <a:pt x="4063" y="713"/>
                  </a:moveTo>
                  <a:lnTo>
                    <a:pt x="4063" y="713"/>
                  </a:lnTo>
                  <a:cubicBezTo>
                    <a:pt x="4238" y="2464"/>
                    <a:pt x="4246" y="5132"/>
                    <a:pt x="3554" y="5730"/>
                  </a:cubicBezTo>
                  <a:cubicBezTo>
                    <a:pt x="3495" y="5781"/>
                    <a:pt x="3414" y="5832"/>
                    <a:pt x="3285" y="5832"/>
                  </a:cubicBezTo>
                  <a:cubicBezTo>
                    <a:pt x="3238" y="5832"/>
                    <a:pt x="3185" y="5825"/>
                    <a:pt x="3125" y="5809"/>
                  </a:cubicBezTo>
                  <a:cubicBezTo>
                    <a:pt x="1717" y="5428"/>
                    <a:pt x="992" y="2383"/>
                    <a:pt x="770" y="855"/>
                  </a:cubicBezTo>
                  <a:lnTo>
                    <a:pt x="4063" y="713"/>
                  </a:lnTo>
                  <a:close/>
                  <a:moveTo>
                    <a:pt x="4672" y="0"/>
                  </a:moveTo>
                  <a:lnTo>
                    <a:pt x="0" y="202"/>
                  </a:lnTo>
                  <a:lnTo>
                    <a:pt x="40" y="566"/>
                  </a:lnTo>
                  <a:cubicBezTo>
                    <a:pt x="100" y="1106"/>
                    <a:pt x="691" y="5860"/>
                    <a:pt x="2945" y="6470"/>
                  </a:cubicBezTo>
                  <a:cubicBezTo>
                    <a:pt x="3058" y="6501"/>
                    <a:pt x="3172" y="6517"/>
                    <a:pt x="3288" y="6519"/>
                  </a:cubicBezTo>
                  <a:cubicBezTo>
                    <a:pt x="3551" y="6519"/>
                    <a:pt x="3805" y="6424"/>
                    <a:pt x="4001" y="6250"/>
                  </a:cubicBezTo>
                  <a:cubicBezTo>
                    <a:pt x="5251" y="5169"/>
                    <a:pt x="4769" y="809"/>
                    <a:pt x="4709" y="316"/>
                  </a:cubicBezTo>
                  <a:lnTo>
                    <a:pt x="4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4807250" y="1023050"/>
              <a:ext cx="278950" cy="303000"/>
            </a:xfrm>
            <a:custGeom>
              <a:avLst/>
              <a:gdLst/>
              <a:ahLst/>
              <a:cxnLst/>
              <a:rect l="l" t="t" r="r" b="b"/>
              <a:pathLst>
                <a:path w="11158" h="12120" extrusionOk="0">
                  <a:moveTo>
                    <a:pt x="3205" y="1"/>
                  </a:moveTo>
                  <a:cubicBezTo>
                    <a:pt x="2570" y="1434"/>
                    <a:pt x="1179" y="2602"/>
                    <a:pt x="0" y="3394"/>
                  </a:cubicBezTo>
                  <a:cubicBezTo>
                    <a:pt x="500" y="5113"/>
                    <a:pt x="1270" y="6990"/>
                    <a:pt x="2461" y="8535"/>
                  </a:cubicBezTo>
                  <a:cubicBezTo>
                    <a:pt x="4460" y="11129"/>
                    <a:pt x="5832" y="12119"/>
                    <a:pt x="6981" y="12119"/>
                  </a:cubicBezTo>
                  <a:cubicBezTo>
                    <a:pt x="7597" y="12119"/>
                    <a:pt x="8148" y="11835"/>
                    <a:pt x="8697" y="11361"/>
                  </a:cubicBezTo>
                  <a:cubicBezTo>
                    <a:pt x="10032" y="10208"/>
                    <a:pt x="11156" y="6682"/>
                    <a:pt x="11158" y="3642"/>
                  </a:cubicBezTo>
                  <a:cubicBezTo>
                    <a:pt x="4342" y="1784"/>
                    <a:pt x="3205" y="1"/>
                    <a:pt x="3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p:cNvSpPr/>
            <p:nvPr/>
          </p:nvSpPr>
          <p:spPr>
            <a:xfrm>
              <a:off x="4797300" y="1004975"/>
              <a:ext cx="297475" cy="329650"/>
            </a:xfrm>
            <a:custGeom>
              <a:avLst/>
              <a:gdLst/>
              <a:ahLst/>
              <a:cxnLst/>
              <a:rect l="l" t="t" r="r" b="b"/>
              <a:pathLst>
                <a:path w="11899" h="13186" extrusionOk="0">
                  <a:moveTo>
                    <a:pt x="3689" y="1313"/>
                  </a:moveTo>
                  <a:cubicBezTo>
                    <a:pt x="4409" y="1958"/>
                    <a:pt x="6363" y="3278"/>
                    <a:pt x="11210" y="4626"/>
                  </a:cubicBezTo>
                  <a:cubicBezTo>
                    <a:pt x="11148" y="7513"/>
                    <a:pt x="10101" y="10762"/>
                    <a:pt x="8871" y="11824"/>
                  </a:cubicBezTo>
                  <a:cubicBezTo>
                    <a:pt x="8335" y="12286"/>
                    <a:pt x="7867" y="12499"/>
                    <a:pt x="7379" y="12499"/>
                  </a:cubicBezTo>
                  <a:cubicBezTo>
                    <a:pt x="7322" y="12499"/>
                    <a:pt x="7264" y="12496"/>
                    <a:pt x="7207" y="12490"/>
                  </a:cubicBezTo>
                  <a:cubicBezTo>
                    <a:pt x="6152" y="12384"/>
                    <a:pt x="4857" y="11289"/>
                    <a:pt x="3130" y="9048"/>
                  </a:cubicBezTo>
                  <a:cubicBezTo>
                    <a:pt x="2167" y="7798"/>
                    <a:pt x="1383" y="6188"/>
                    <a:pt x="799" y="4259"/>
                  </a:cubicBezTo>
                  <a:cubicBezTo>
                    <a:pt x="2149" y="3322"/>
                    <a:pt x="3118" y="2335"/>
                    <a:pt x="3689" y="1313"/>
                  </a:cubicBezTo>
                  <a:close/>
                  <a:moveTo>
                    <a:pt x="3548" y="1"/>
                  </a:moveTo>
                  <a:lnTo>
                    <a:pt x="3289" y="586"/>
                  </a:lnTo>
                  <a:cubicBezTo>
                    <a:pt x="2676" y="1971"/>
                    <a:pt x="1274" y="3116"/>
                    <a:pt x="208" y="3832"/>
                  </a:cubicBezTo>
                  <a:lnTo>
                    <a:pt x="0" y="3971"/>
                  </a:lnTo>
                  <a:lnTo>
                    <a:pt x="68" y="4212"/>
                  </a:lnTo>
                  <a:cubicBezTo>
                    <a:pt x="685" y="6329"/>
                    <a:pt x="1531" y="8097"/>
                    <a:pt x="2587" y="9467"/>
                  </a:cubicBezTo>
                  <a:cubicBezTo>
                    <a:pt x="4462" y="11901"/>
                    <a:pt x="5866" y="13044"/>
                    <a:pt x="7138" y="13172"/>
                  </a:cubicBezTo>
                  <a:cubicBezTo>
                    <a:pt x="7220" y="13181"/>
                    <a:pt x="7302" y="13185"/>
                    <a:pt x="7383" y="13185"/>
                  </a:cubicBezTo>
                  <a:cubicBezTo>
                    <a:pt x="8037" y="13185"/>
                    <a:pt x="8660" y="12914"/>
                    <a:pt x="9320" y="12342"/>
                  </a:cubicBezTo>
                  <a:cubicBezTo>
                    <a:pt x="10739" y="11117"/>
                    <a:pt x="11896" y="7538"/>
                    <a:pt x="11899" y="4365"/>
                  </a:cubicBezTo>
                  <a:lnTo>
                    <a:pt x="11899" y="4103"/>
                  </a:lnTo>
                  <a:lnTo>
                    <a:pt x="11646" y="4034"/>
                  </a:lnTo>
                  <a:cubicBezTo>
                    <a:pt x="5194" y="2277"/>
                    <a:pt x="3926" y="586"/>
                    <a:pt x="3889" y="535"/>
                  </a:cubicBezTo>
                  <a:lnTo>
                    <a:pt x="3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a:off x="4840175" y="1114775"/>
              <a:ext cx="145575" cy="130075"/>
            </a:xfrm>
            <a:custGeom>
              <a:avLst/>
              <a:gdLst/>
              <a:ahLst/>
              <a:cxnLst/>
              <a:rect l="l" t="t" r="r" b="b"/>
              <a:pathLst>
                <a:path w="5823" h="5203" extrusionOk="0">
                  <a:moveTo>
                    <a:pt x="1676" y="1"/>
                  </a:moveTo>
                  <a:cubicBezTo>
                    <a:pt x="623" y="1"/>
                    <a:pt x="82" y="711"/>
                    <a:pt x="57" y="745"/>
                  </a:cubicBezTo>
                  <a:cubicBezTo>
                    <a:pt x="0" y="821"/>
                    <a:pt x="17" y="929"/>
                    <a:pt x="92" y="984"/>
                  </a:cubicBezTo>
                  <a:cubicBezTo>
                    <a:pt x="123" y="1007"/>
                    <a:pt x="159" y="1018"/>
                    <a:pt x="195" y="1018"/>
                  </a:cubicBezTo>
                  <a:cubicBezTo>
                    <a:pt x="247" y="1018"/>
                    <a:pt x="299" y="994"/>
                    <a:pt x="333" y="948"/>
                  </a:cubicBezTo>
                  <a:cubicBezTo>
                    <a:pt x="352" y="921"/>
                    <a:pt x="796" y="343"/>
                    <a:pt x="1670" y="343"/>
                  </a:cubicBezTo>
                  <a:cubicBezTo>
                    <a:pt x="1787" y="343"/>
                    <a:pt x="1912" y="353"/>
                    <a:pt x="2045" y="377"/>
                  </a:cubicBezTo>
                  <a:cubicBezTo>
                    <a:pt x="2985" y="539"/>
                    <a:pt x="3269" y="1635"/>
                    <a:pt x="3520" y="2600"/>
                  </a:cubicBezTo>
                  <a:cubicBezTo>
                    <a:pt x="3569" y="2788"/>
                    <a:pt x="3615" y="2968"/>
                    <a:pt x="3665" y="3133"/>
                  </a:cubicBezTo>
                  <a:cubicBezTo>
                    <a:pt x="3713" y="3293"/>
                    <a:pt x="3756" y="3476"/>
                    <a:pt x="3800" y="3664"/>
                  </a:cubicBezTo>
                  <a:cubicBezTo>
                    <a:pt x="3965" y="4356"/>
                    <a:pt x="4136" y="5074"/>
                    <a:pt x="4618" y="5188"/>
                  </a:cubicBezTo>
                  <a:cubicBezTo>
                    <a:pt x="4661" y="5197"/>
                    <a:pt x="4704" y="5203"/>
                    <a:pt x="4749" y="5203"/>
                  </a:cubicBezTo>
                  <a:cubicBezTo>
                    <a:pt x="5042" y="5203"/>
                    <a:pt x="5367" y="4977"/>
                    <a:pt x="5762" y="4503"/>
                  </a:cubicBezTo>
                  <a:cubicBezTo>
                    <a:pt x="5823" y="4432"/>
                    <a:pt x="5814" y="4324"/>
                    <a:pt x="5741" y="4263"/>
                  </a:cubicBezTo>
                  <a:cubicBezTo>
                    <a:pt x="5709" y="4236"/>
                    <a:pt x="5669" y="4223"/>
                    <a:pt x="5630" y="4223"/>
                  </a:cubicBezTo>
                  <a:cubicBezTo>
                    <a:pt x="5582" y="4223"/>
                    <a:pt x="5533" y="4243"/>
                    <a:pt x="5500" y="4284"/>
                  </a:cubicBezTo>
                  <a:cubicBezTo>
                    <a:pt x="5099" y="4764"/>
                    <a:pt x="4868" y="4858"/>
                    <a:pt x="4746" y="4858"/>
                  </a:cubicBezTo>
                  <a:cubicBezTo>
                    <a:pt x="4727" y="4858"/>
                    <a:pt x="4711" y="4856"/>
                    <a:pt x="4697" y="4852"/>
                  </a:cubicBezTo>
                  <a:cubicBezTo>
                    <a:pt x="4421" y="4787"/>
                    <a:pt x="4262" y="4120"/>
                    <a:pt x="4134" y="3584"/>
                  </a:cubicBezTo>
                  <a:cubicBezTo>
                    <a:pt x="4088" y="3388"/>
                    <a:pt x="4042" y="3200"/>
                    <a:pt x="3993" y="3033"/>
                  </a:cubicBezTo>
                  <a:cubicBezTo>
                    <a:pt x="3944" y="2873"/>
                    <a:pt x="3898" y="2696"/>
                    <a:pt x="3851" y="2514"/>
                  </a:cubicBezTo>
                  <a:cubicBezTo>
                    <a:pt x="3588" y="1499"/>
                    <a:pt x="3263" y="239"/>
                    <a:pt x="2103" y="38"/>
                  </a:cubicBezTo>
                  <a:cubicBezTo>
                    <a:pt x="1952" y="12"/>
                    <a:pt x="181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7"/>
            <p:cNvSpPr/>
            <p:nvPr/>
          </p:nvSpPr>
          <p:spPr>
            <a:xfrm>
              <a:off x="4958625" y="1093850"/>
              <a:ext cx="86775" cy="27250"/>
            </a:xfrm>
            <a:custGeom>
              <a:avLst/>
              <a:gdLst/>
              <a:ahLst/>
              <a:cxnLst/>
              <a:rect l="l" t="t" r="r" b="b"/>
              <a:pathLst>
                <a:path w="3471" h="1090" extrusionOk="0">
                  <a:moveTo>
                    <a:pt x="1602" y="0"/>
                  </a:moveTo>
                  <a:cubicBezTo>
                    <a:pt x="1531" y="0"/>
                    <a:pt x="1461" y="4"/>
                    <a:pt x="1391" y="12"/>
                  </a:cubicBezTo>
                  <a:cubicBezTo>
                    <a:pt x="547" y="115"/>
                    <a:pt x="75" y="780"/>
                    <a:pt x="57" y="808"/>
                  </a:cubicBezTo>
                  <a:cubicBezTo>
                    <a:pt x="1" y="886"/>
                    <a:pt x="18" y="995"/>
                    <a:pt x="97" y="1050"/>
                  </a:cubicBezTo>
                  <a:cubicBezTo>
                    <a:pt x="127" y="1071"/>
                    <a:pt x="161" y="1081"/>
                    <a:pt x="195" y="1081"/>
                  </a:cubicBezTo>
                  <a:cubicBezTo>
                    <a:pt x="250" y="1081"/>
                    <a:pt x="304" y="1054"/>
                    <a:pt x="338" y="1004"/>
                  </a:cubicBezTo>
                  <a:cubicBezTo>
                    <a:pt x="342" y="998"/>
                    <a:pt x="740" y="437"/>
                    <a:pt x="1432" y="354"/>
                  </a:cubicBezTo>
                  <a:cubicBezTo>
                    <a:pt x="1491" y="347"/>
                    <a:pt x="1550" y="343"/>
                    <a:pt x="1610" y="343"/>
                  </a:cubicBezTo>
                  <a:cubicBezTo>
                    <a:pt x="2090" y="343"/>
                    <a:pt x="2599" y="581"/>
                    <a:pt x="3125" y="1046"/>
                  </a:cubicBezTo>
                  <a:cubicBezTo>
                    <a:pt x="3156" y="1074"/>
                    <a:pt x="3196" y="1089"/>
                    <a:pt x="3238" y="1089"/>
                  </a:cubicBezTo>
                  <a:cubicBezTo>
                    <a:pt x="3238" y="1089"/>
                    <a:pt x="3239" y="1089"/>
                    <a:pt x="3240" y="1089"/>
                  </a:cubicBezTo>
                  <a:cubicBezTo>
                    <a:pt x="3397" y="1089"/>
                    <a:pt x="3471" y="894"/>
                    <a:pt x="3352" y="791"/>
                  </a:cubicBezTo>
                  <a:cubicBezTo>
                    <a:pt x="2758" y="264"/>
                    <a:pt x="2169" y="0"/>
                    <a:pt x="1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7"/>
            <p:cNvSpPr/>
            <p:nvPr/>
          </p:nvSpPr>
          <p:spPr>
            <a:xfrm>
              <a:off x="4944400" y="1251825"/>
              <a:ext cx="65675" cy="24875"/>
            </a:xfrm>
            <a:custGeom>
              <a:avLst/>
              <a:gdLst/>
              <a:ahLst/>
              <a:cxnLst/>
              <a:rect l="l" t="t" r="r" b="b"/>
              <a:pathLst>
                <a:path w="2627" h="995" extrusionOk="0">
                  <a:moveTo>
                    <a:pt x="2432" y="1"/>
                  </a:moveTo>
                  <a:cubicBezTo>
                    <a:pt x="2379" y="1"/>
                    <a:pt x="2327" y="25"/>
                    <a:pt x="2294" y="70"/>
                  </a:cubicBezTo>
                  <a:cubicBezTo>
                    <a:pt x="1955" y="532"/>
                    <a:pt x="1514" y="659"/>
                    <a:pt x="1131" y="659"/>
                  </a:cubicBezTo>
                  <a:cubicBezTo>
                    <a:pt x="675" y="659"/>
                    <a:pt x="299" y="479"/>
                    <a:pt x="271" y="465"/>
                  </a:cubicBezTo>
                  <a:cubicBezTo>
                    <a:pt x="247" y="453"/>
                    <a:pt x="222" y="448"/>
                    <a:pt x="197" y="448"/>
                  </a:cubicBezTo>
                  <a:cubicBezTo>
                    <a:pt x="133" y="448"/>
                    <a:pt x="72" y="483"/>
                    <a:pt x="42" y="543"/>
                  </a:cubicBezTo>
                  <a:cubicBezTo>
                    <a:pt x="1" y="627"/>
                    <a:pt x="34" y="729"/>
                    <a:pt x="118" y="772"/>
                  </a:cubicBezTo>
                  <a:cubicBezTo>
                    <a:pt x="439" y="916"/>
                    <a:pt x="786" y="992"/>
                    <a:pt x="1138" y="995"/>
                  </a:cubicBezTo>
                  <a:cubicBezTo>
                    <a:pt x="1609" y="995"/>
                    <a:pt x="2153" y="840"/>
                    <a:pt x="2570" y="275"/>
                  </a:cubicBezTo>
                  <a:cubicBezTo>
                    <a:pt x="2626" y="198"/>
                    <a:pt x="2610" y="91"/>
                    <a:pt x="2534" y="34"/>
                  </a:cubicBezTo>
                  <a:cubicBezTo>
                    <a:pt x="2503" y="11"/>
                    <a:pt x="2467"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7"/>
            <p:cNvSpPr/>
            <p:nvPr/>
          </p:nvSpPr>
          <p:spPr>
            <a:xfrm>
              <a:off x="4868150" y="1150850"/>
              <a:ext cx="46800" cy="21325"/>
            </a:xfrm>
            <a:custGeom>
              <a:avLst/>
              <a:gdLst/>
              <a:ahLst/>
              <a:cxnLst/>
              <a:rect l="l" t="t" r="r" b="b"/>
              <a:pathLst>
                <a:path w="1872" h="853" extrusionOk="0">
                  <a:moveTo>
                    <a:pt x="1681" y="1"/>
                  </a:moveTo>
                  <a:cubicBezTo>
                    <a:pt x="1630" y="1"/>
                    <a:pt x="1579" y="23"/>
                    <a:pt x="1545" y="67"/>
                  </a:cubicBezTo>
                  <a:cubicBezTo>
                    <a:pt x="1306" y="355"/>
                    <a:pt x="1066" y="503"/>
                    <a:pt x="828" y="509"/>
                  </a:cubicBezTo>
                  <a:lnTo>
                    <a:pt x="815" y="509"/>
                  </a:lnTo>
                  <a:cubicBezTo>
                    <a:pt x="522" y="509"/>
                    <a:pt x="320" y="288"/>
                    <a:pt x="319" y="287"/>
                  </a:cubicBezTo>
                  <a:cubicBezTo>
                    <a:pt x="285" y="250"/>
                    <a:pt x="239" y="232"/>
                    <a:pt x="192" y="232"/>
                  </a:cubicBezTo>
                  <a:cubicBezTo>
                    <a:pt x="152" y="232"/>
                    <a:pt x="111" y="246"/>
                    <a:pt x="78" y="275"/>
                  </a:cubicBezTo>
                  <a:cubicBezTo>
                    <a:pt x="10" y="337"/>
                    <a:pt x="1" y="442"/>
                    <a:pt x="62" y="514"/>
                  </a:cubicBezTo>
                  <a:cubicBezTo>
                    <a:pt x="75" y="529"/>
                    <a:pt x="366" y="852"/>
                    <a:pt x="815" y="852"/>
                  </a:cubicBezTo>
                  <a:lnTo>
                    <a:pt x="829" y="852"/>
                  </a:lnTo>
                  <a:cubicBezTo>
                    <a:pt x="1174" y="846"/>
                    <a:pt x="1502" y="656"/>
                    <a:pt x="1808" y="285"/>
                  </a:cubicBezTo>
                  <a:cubicBezTo>
                    <a:pt x="1872" y="212"/>
                    <a:pt x="1863" y="101"/>
                    <a:pt x="1789" y="40"/>
                  </a:cubicBezTo>
                  <a:cubicBezTo>
                    <a:pt x="1757" y="13"/>
                    <a:pt x="1719"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7"/>
            <p:cNvSpPr/>
            <p:nvPr/>
          </p:nvSpPr>
          <p:spPr>
            <a:xfrm>
              <a:off x="4983050" y="1140550"/>
              <a:ext cx="58275" cy="21125"/>
            </a:xfrm>
            <a:custGeom>
              <a:avLst/>
              <a:gdLst/>
              <a:ahLst/>
              <a:cxnLst/>
              <a:rect l="l" t="t" r="r" b="b"/>
              <a:pathLst>
                <a:path w="2331" h="845" extrusionOk="0">
                  <a:moveTo>
                    <a:pt x="2139" y="1"/>
                  </a:moveTo>
                  <a:cubicBezTo>
                    <a:pt x="2095" y="1"/>
                    <a:pt x="2052" y="18"/>
                    <a:pt x="2019" y="51"/>
                  </a:cubicBezTo>
                  <a:cubicBezTo>
                    <a:pt x="1662" y="393"/>
                    <a:pt x="1332" y="500"/>
                    <a:pt x="1059" y="500"/>
                  </a:cubicBezTo>
                  <a:cubicBezTo>
                    <a:pt x="616" y="500"/>
                    <a:pt x="323" y="219"/>
                    <a:pt x="304" y="200"/>
                  </a:cubicBezTo>
                  <a:cubicBezTo>
                    <a:pt x="271" y="170"/>
                    <a:pt x="229" y="155"/>
                    <a:pt x="188" y="155"/>
                  </a:cubicBezTo>
                  <a:cubicBezTo>
                    <a:pt x="145" y="155"/>
                    <a:pt x="101" y="172"/>
                    <a:pt x="68" y="206"/>
                  </a:cubicBezTo>
                  <a:cubicBezTo>
                    <a:pt x="4" y="269"/>
                    <a:pt x="1" y="372"/>
                    <a:pt x="60" y="440"/>
                  </a:cubicBezTo>
                  <a:cubicBezTo>
                    <a:pt x="68" y="446"/>
                    <a:pt x="473" y="844"/>
                    <a:pt x="1071" y="844"/>
                  </a:cubicBezTo>
                  <a:cubicBezTo>
                    <a:pt x="1416" y="844"/>
                    <a:pt x="1824" y="712"/>
                    <a:pt x="2255" y="299"/>
                  </a:cubicBezTo>
                  <a:cubicBezTo>
                    <a:pt x="2326" y="234"/>
                    <a:pt x="2331" y="124"/>
                    <a:pt x="2264" y="54"/>
                  </a:cubicBezTo>
                  <a:cubicBezTo>
                    <a:pt x="2230" y="19"/>
                    <a:pt x="2184" y="1"/>
                    <a:pt x="2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7"/>
            <p:cNvSpPr/>
            <p:nvPr/>
          </p:nvSpPr>
          <p:spPr>
            <a:xfrm>
              <a:off x="4296950" y="2262775"/>
              <a:ext cx="184550" cy="195975"/>
            </a:xfrm>
            <a:custGeom>
              <a:avLst/>
              <a:gdLst/>
              <a:ahLst/>
              <a:cxnLst/>
              <a:rect l="l" t="t" r="r" b="b"/>
              <a:pathLst>
                <a:path w="7382" h="7839" extrusionOk="0">
                  <a:moveTo>
                    <a:pt x="6929" y="0"/>
                  </a:moveTo>
                  <a:lnTo>
                    <a:pt x="4063" y="221"/>
                  </a:lnTo>
                  <a:cubicBezTo>
                    <a:pt x="4063" y="221"/>
                    <a:pt x="2373" y="2268"/>
                    <a:pt x="1922" y="3675"/>
                  </a:cubicBezTo>
                  <a:cubicBezTo>
                    <a:pt x="1483" y="5044"/>
                    <a:pt x="1" y="7839"/>
                    <a:pt x="919" y="7839"/>
                  </a:cubicBezTo>
                  <a:cubicBezTo>
                    <a:pt x="945" y="7839"/>
                    <a:pt x="974" y="7836"/>
                    <a:pt x="1004" y="7832"/>
                  </a:cubicBezTo>
                  <a:cubicBezTo>
                    <a:pt x="2094" y="7664"/>
                    <a:pt x="3548" y="4093"/>
                    <a:pt x="3548" y="4093"/>
                  </a:cubicBezTo>
                  <a:cubicBezTo>
                    <a:pt x="3548" y="4093"/>
                    <a:pt x="5474" y="3571"/>
                    <a:pt x="6428" y="2530"/>
                  </a:cubicBezTo>
                  <a:cubicBezTo>
                    <a:pt x="7382" y="1491"/>
                    <a:pt x="6929" y="0"/>
                    <a:pt x="6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7"/>
            <p:cNvSpPr/>
            <p:nvPr/>
          </p:nvSpPr>
          <p:spPr>
            <a:xfrm>
              <a:off x="4298275" y="2253675"/>
              <a:ext cx="192550" cy="213675"/>
            </a:xfrm>
            <a:custGeom>
              <a:avLst/>
              <a:gdLst/>
              <a:ahLst/>
              <a:cxnLst/>
              <a:rect l="l" t="t" r="r" b="b"/>
              <a:pathLst>
                <a:path w="7702" h="8547" extrusionOk="0">
                  <a:moveTo>
                    <a:pt x="6604" y="729"/>
                  </a:moveTo>
                  <a:lnTo>
                    <a:pt x="6604" y="729"/>
                  </a:lnTo>
                  <a:cubicBezTo>
                    <a:pt x="6672" y="1159"/>
                    <a:pt x="6712" y="2020"/>
                    <a:pt x="6123" y="2663"/>
                  </a:cubicBezTo>
                  <a:cubicBezTo>
                    <a:pt x="5248" y="3616"/>
                    <a:pt x="3423" y="4121"/>
                    <a:pt x="3404" y="4126"/>
                  </a:cubicBezTo>
                  <a:lnTo>
                    <a:pt x="3241" y="4170"/>
                  </a:lnTo>
                  <a:lnTo>
                    <a:pt x="3177" y="4327"/>
                  </a:lnTo>
                  <a:cubicBezTo>
                    <a:pt x="2531" y="5912"/>
                    <a:pt x="1512" y="7670"/>
                    <a:pt x="911" y="7848"/>
                  </a:cubicBezTo>
                  <a:cubicBezTo>
                    <a:pt x="868" y="7461"/>
                    <a:pt x="1389" y="6194"/>
                    <a:pt x="1675" y="5493"/>
                  </a:cubicBezTo>
                  <a:cubicBezTo>
                    <a:pt x="1880" y="4994"/>
                    <a:pt x="2073" y="4523"/>
                    <a:pt x="2195" y="4143"/>
                  </a:cubicBezTo>
                  <a:cubicBezTo>
                    <a:pt x="2562" y="2997"/>
                    <a:pt x="3833" y="1356"/>
                    <a:pt x="4184" y="915"/>
                  </a:cubicBezTo>
                  <a:lnTo>
                    <a:pt x="6604" y="729"/>
                  </a:lnTo>
                  <a:close/>
                  <a:moveTo>
                    <a:pt x="7124" y="0"/>
                  </a:moveTo>
                  <a:lnTo>
                    <a:pt x="3839" y="253"/>
                  </a:lnTo>
                  <a:lnTo>
                    <a:pt x="3745" y="366"/>
                  </a:lnTo>
                  <a:cubicBezTo>
                    <a:pt x="3676" y="452"/>
                    <a:pt x="2008" y="2480"/>
                    <a:pt x="1542" y="3934"/>
                  </a:cubicBezTo>
                  <a:cubicBezTo>
                    <a:pt x="1429" y="4287"/>
                    <a:pt x="1240" y="4748"/>
                    <a:pt x="1041" y="5233"/>
                  </a:cubicBezTo>
                  <a:cubicBezTo>
                    <a:pt x="384" y="6836"/>
                    <a:pt x="0" y="7842"/>
                    <a:pt x="379" y="8322"/>
                  </a:cubicBezTo>
                  <a:cubicBezTo>
                    <a:pt x="449" y="8411"/>
                    <a:pt x="599" y="8546"/>
                    <a:pt x="866" y="8546"/>
                  </a:cubicBezTo>
                  <a:cubicBezTo>
                    <a:pt x="912" y="8546"/>
                    <a:pt x="960" y="8542"/>
                    <a:pt x="1004" y="8534"/>
                  </a:cubicBezTo>
                  <a:cubicBezTo>
                    <a:pt x="2145" y="8358"/>
                    <a:pt x="3385" y="5609"/>
                    <a:pt x="3750" y="4739"/>
                  </a:cubicBezTo>
                  <a:cubicBezTo>
                    <a:pt x="4253" y="4583"/>
                    <a:pt x="5777" y="4054"/>
                    <a:pt x="6629" y="3126"/>
                  </a:cubicBezTo>
                  <a:cubicBezTo>
                    <a:pt x="7701" y="1955"/>
                    <a:pt x="7225" y="333"/>
                    <a:pt x="7204" y="263"/>
                  </a:cubicBezTo>
                  <a:lnTo>
                    <a:pt x="7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7"/>
            <p:cNvSpPr/>
            <p:nvPr/>
          </p:nvSpPr>
          <p:spPr>
            <a:xfrm>
              <a:off x="5254950" y="2220850"/>
              <a:ext cx="133075" cy="226425"/>
            </a:xfrm>
            <a:custGeom>
              <a:avLst/>
              <a:gdLst/>
              <a:ahLst/>
              <a:cxnLst/>
              <a:rect l="l" t="t" r="r" b="b"/>
              <a:pathLst>
                <a:path w="5323" h="9057" extrusionOk="0">
                  <a:moveTo>
                    <a:pt x="2473" y="1"/>
                  </a:moveTo>
                  <a:cubicBezTo>
                    <a:pt x="2473" y="1"/>
                    <a:pt x="381" y="2332"/>
                    <a:pt x="263" y="3020"/>
                  </a:cubicBezTo>
                  <a:cubicBezTo>
                    <a:pt x="147" y="3706"/>
                    <a:pt x="0" y="7075"/>
                    <a:pt x="0" y="7075"/>
                  </a:cubicBezTo>
                  <a:cubicBezTo>
                    <a:pt x="0" y="7075"/>
                    <a:pt x="119" y="7306"/>
                    <a:pt x="387" y="7306"/>
                  </a:cubicBezTo>
                  <a:cubicBezTo>
                    <a:pt x="558" y="7306"/>
                    <a:pt x="789" y="7212"/>
                    <a:pt x="1089" y="6906"/>
                  </a:cubicBezTo>
                  <a:cubicBezTo>
                    <a:pt x="1488" y="6496"/>
                    <a:pt x="1653" y="6123"/>
                    <a:pt x="1719" y="5859"/>
                  </a:cubicBezTo>
                  <a:lnTo>
                    <a:pt x="1719" y="5859"/>
                  </a:lnTo>
                  <a:cubicBezTo>
                    <a:pt x="1656" y="6598"/>
                    <a:pt x="1562" y="8169"/>
                    <a:pt x="1827" y="8799"/>
                  </a:cubicBezTo>
                  <a:cubicBezTo>
                    <a:pt x="1903" y="8979"/>
                    <a:pt x="2046" y="9056"/>
                    <a:pt x="2228" y="9056"/>
                  </a:cubicBezTo>
                  <a:cubicBezTo>
                    <a:pt x="2893" y="9056"/>
                    <a:pt x="4083" y="8034"/>
                    <a:pt x="4491" y="7271"/>
                  </a:cubicBezTo>
                  <a:cubicBezTo>
                    <a:pt x="5009" y="6298"/>
                    <a:pt x="5322" y="1120"/>
                    <a:pt x="5322" y="1120"/>
                  </a:cubicBezTo>
                  <a:lnTo>
                    <a:pt x="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7"/>
            <p:cNvSpPr/>
            <p:nvPr/>
          </p:nvSpPr>
          <p:spPr>
            <a:xfrm>
              <a:off x="5246300" y="2210675"/>
              <a:ext cx="150675" cy="245150"/>
            </a:xfrm>
            <a:custGeom>
              <a:avLst/>
              <a:gdLst/>
              <a:ahLst/>
              <a:cxnLst/>
              <a:rect l="l" t="t" r="r" b="b"/>
              <a:pathLst>
                <a:path w="6027" h="9806" extrusionOk="0">
                  <a:moveTo>
                    <a:pt x="2917" y="813"/>
                  </a:moveTo>
                  <a:lnTo>
                    <a:pt x="5311" y="1754"/>
                  </a:lnTo>
                  <a:cubicBezTo>
                    <a:pt x="5177" y="3813"/>
                    <a:pt x="4874" y="6878"/>
                    <a:pt x="4534" y="7516"/>
                  </a:cubicBezTo>
                  <a:cubicBezTo>
                    <a:pt x="4163" y="8212"/>
                    <a:pt x="3095" y="9119"/>
                    <a:pt x="2591" y="9119"/>
                  </a:cubicBezTo>
                  <a:cubicBezTo>
                    <a:pt x="2581" y="9119"/>
                    <a:pt x="2572" y="9119"/>
                    <a:pt x="2562" y="9118"/>
                  </a:cubicBezTo>
                  <a:cubicBezTo>
                    <a:pt x="2512" y="9117"/>
                    <a:pt x="2506" y="9108"/>
                    <a:pt x="2491" y="9071"/>
                  </a:cubicBezTo>
                  <a:cubicBezTo>
                    <a:pt x="2274" y="8557"/>
                    <a:pt x="2333" y="7170"/>
                    <a:pt x="2403" y="6334"/>
                  </a:cubicBezTo>
                  <a:lnTo>
                    <a:pt x="2403" y="6334"/>
                  </a:lnTo>
                  <a:lnTo>
                    <a:pt x="2403" y="6336"/>
                  </a:lnTo>
                  <a:cubicBezTo>
                    <a:pt x="2473" y="6050"/>
                    <a:pt x="2449" y="5859"/>
                    <a:pt x="2443" y="5819"/>
                  </a:cubicBezTo>
                  <a:lnTo>
                    <a:pt x="2053" y="3288"/>
                  </a:lnTo>
                  <a:lnTo>
                    <a:pt x="1765" y="5832"/>
                  </a:lnTo>
                  <a:cubicBezTo>
                    <a:pt x="1759" y="5886"/>
                    <a:pt x="1744" y="6024"/>
                    <a:pt x="1726" y="6218"/>
                  </a:cubicBezTo>
                  <a:cubicBezTo>
                    <a:pt x="1667" y="6428"/>
                    <a:pt x="1526" y="6729"/>
                    <a:pt x="1191" y="7072"/>
                  </a:cubicBezTo>
                  <a:cubicBezTo>
                    <a:pt x="918" y="7351"/>
                    <a:pt x="773" y="7369"/>
                    <a:pt x="730" y="7369"/>
                  </a:cubicBezTo>
                  <a:cubicBezTo>
                    <a:pt x="727" y="7369"/>
                    <a:pt x="724" y="7369"/>
                    <a:pt x="722" y="7369"/>
                  </a:cubicBezTo>
                  <a:cubicBezTo>
                    <a:pt x="713" y="7368"/>
                    <a:pt x="703" y="7365"/>
                    <a:pt x="695" y="7360"/>
                  </a:cubicBezTo>
                  <a:cubicBezTo>
                    <a:pt x="749" y="6166"/>
                    <a:pt x="863" y="3989"/>
                    <a:pt x="949" y="3483"/>
                  </a:cubicBezTo>
                  <a:cubicBezTo>
                    <a:pt x="1007" y="3134"/>
                    <a:pt x="1968" y="1887"/>
                    <a:pt x="2917" y="813"/>
                  </a:cubicBezTo>
                  <a:close/>
                  <a:moveTo>
                    <a:pt x="2722" y="1"/>
                  </a:moveTo>
                  <a:lnTo>
                    <a:pt x="2565" y="177"/>
                  </a:lnTo>
                  <a:cubicBezTo>
                    <a:pt x="2204" y="580"/>
                    <a:pt x="398" y="2622"/>
                    <a:pt x="272" y="3369"/>
                  </a:cubicBezTo>
                  <a:cubicBezTo>
                    <a:pt x="153" y="4070"/>
                    <a:pt x="11" y="7327"/>
                    <a:pt x="3" y="7466"/>
                  </a:cubicBezTo>
                  <a:lnTo>
                    <a:pt x="0" y="7558"/>
                  </a:lnTo>
                  <a:lnTo>
                    <a:pt x="42" y="7638"/>
                  </a:lnTo>
                  <a:cubicBezTo>
                    <a:pt x="60" y="7673"/>
                    <a:pt x="232" y="7988"/>
                    <a:pt x="617" y="8046"/>
                  </a:cubicBezTo>
                  <a:cubicBezTo>
                    <a:pt x="656" y="8052"/>
                    <a:pt x="696" y="8055"/>
                    <a:pt x="737" y="8055"/>
                  </a:cubicBezTo>
                  <a:cubicBezTo>
                    <a:pt x="1029" y="8055"/>
                    <a:pt x="1337" y="7894"/>
                    <a:pt x="1653" y="7578"/>
                  </a:cubicBezTo>
                  <a:lnTo>
                    <a:pt x="1653" y="7578"/>
                  </a:lnTo>
                  <a:cubicBezTo>
                    <a:pt x="1646" y="8245"/>
                    <a:pt x="1689" y="8937"/>
                    <a:pt x="1858" y="9338"/>
                  </a:cubicBezTo>
                  <a:cubicBezTo>
                    <a:pt x="1977" y="9620"/>
                    <a:pt x="2222" y="9790"/>
                    <a:pt x="2531" y="9804"/>
                  </a:cubicBezTo>
                  <a:cubicBezTo>
                    <a:pt x="2544" y="9806"/>
                    <a:pt x="2559" y="9806"/>
                    <a:pt x="2574" y="9806"/>
                  </a:cubicBezTo>
                  <a:cubicBezTo>
                    <a:pt x="3443" y="9806"/>
                    <a:pt x="4720" y="8627"/>
                    <a:pt x="5140" y="7838"/>
                  </a:cubicBezTo>
                  <a:cubicBezTo>
                    <a:pt x="5677" y="6830"/>
                    <a:pt x="5979" y="2086"/>
                    <a:pt x="6012" y="1548"/>
                  </a:cubicBezTo>
                  <a:lnTo>
                    <a:pt x="6026" y="1299"/>
                  </a:lnTo>
                  <a:lnTo>
                    <a:pt x="2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7"/>
            <p:cNvSpPr/>
            <p:nvPr/>
          </p:nvSpPr>
          <p:spPr>
            <a:xfrm>
              <a:off x="1337525" y="3829075"/>
              <a:ext cx="375050" cy="110550"/>
            </a:xfrm>
            <a:custGeom>
              <a:avLst/>
              <a:gdLst/>
              <a:ahLst/>
              <a:cxnLst/>
              <a:rect l="l" t="t" r="r" b="b"/>
              <a:pathLst>
                <a:path w="15002" h="4422" extrusionOk="0">
                  <a:moveTo>
                    <a:pt x="3209" y="0"/>
                  </a:moveTo>
                  <a:cubicBezTo>
                    <a:pt x="2777" y="0"/>
                    <a:pt x="2377" y="26"/>
                    <a:pt x="2038" y="87"/>
                  </a:cubicBezTo>
                  <a:cubicBezTo>
                    <a:pt x="0" y="458"/>
                    <a:pt x="370" y="3237"/>
                    <a:pt x="2963" y="3978"/>
                  </a:cubicBezTo>
                  <a:cubicBezTo>
                    <a:pt x="4000" y="4274"/>
                    <a:pt x="5363" y="4422"/>
                    <a:pt x="6780" y="4422"/>
                  </a:cubicBezTo>
                  <a:cubicBezTo>
                    <a:pt x="8905" y="4422"/>
                    <a:pt x="11150" y="4088"/>
                    <a:pt x="12594" y="3421"/>
                  </a:cubicBezTo>
                  <a:cubicBezTo>
                    <a:pt x="15001" y="2310"/>
                    <a:pt x="8334" y="644"/>
                    <a:pt x="8334" y="644"/>
                  </a:cubicBezTo>
                  <a:cubicBezTo>
                    <a:pt x="8334" y="644"/>
                    <a:pt x="5374" y="0"/>
                    <a:pt x="3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7"/>
            <p:cNvSpPr/>
            <p:nvPr/>
          </p:nvSpPr>
          <p:spPr>
            <a:xfrm>
              <a:off x="1346025" y="3820500"/>
              <a:ext cx="328850" cy="127700"/>
            </a:xfrm>
            <a:custGeom>
              <a:avLst/>
              <a:gdLst/>
              <a:ahLst/>
              <a:cxnLst/>
              <a:rect l="l" t="t" r="r" b="b"/>
              <a:pathLst>
                <a:path w="13154" h="5108" extrusionOk="0">
                  <a:moveTo>
                    <a:pt x="2871" y="686"/>
                  </a:moveTo>
                  <a:cubicBezTo>
                    <a:pt x="4927" y="686"/>
                    <a:pt x="7778" y="1291"/>
                    <a:pt x="7917" y="1321"/>
                  </a:cubicBezTo>
                  <a:cubicBezTo>
                    <a:pt x="10272" y="1909"/>
                    <a:pt x="12425" y="2817"/>
                    <a:pt x="12435" y="3222"/>
                  </a:cubicBezTo>
                  <a:cubicBezTo>
                    <a:pt x="12435" y="3223"/>
                    <a:pt x="12401" y="3318"/>
                    <a:pt x="12110" y="3452"/>
                  </a:cubicBezTo>
                  <a:cubicBezTo>
                    <a:pt x="10755" y="4078"/>
                    <a:pt x="8523" y="4418"/>
                    <a:pt x="6395" y="4418"/>
                  </a:cubicBezTo>
                  <a:cubicBezTo>
                    <a:pt x="5043" y="4418"/>
                    <a:pt x="3733" y="4281"/>
                    <a:pt x="2718" y="3991"/>
                  </a:cubicBezTo>
                  <a:cubicBezTo>
                    <a:pt x="1365" y="3604"/>
                    <a:pt x="695" y="2610"/>
                    <a:pt x="734" y="1826"/>
                  </a:cubicBezTo>
                  <a:cubicBezTo>
                    <a:pt x="762" y="1268"/>
                    <a:pt x="1135" y="882"/>
                    <a:pt x="1759" y="769"/>
                  </a:cubicBezTo>
                  <a:cubicBezTo>
                    <a:pt x="2079" y="711"/>
                    <a:pt x="2458" y="686"/>
                    <a:pt x="2871" y="686"/>
                  </a:cubicBezTo>
                  <a:close/>
                  <a:moveTo>
                    <a:pt x="2876" y="0"/>
                  </a:moveTo>
                  <a:cubicBezTo>
                    <a:pt x="2421" y="0"/>
                    <a:pt x="1998" y="27"/>
                    <a:pt x="1637" y="93"/>
                  </a:cubicBezTo>
                  <a:cubicBezTo>
                    <a:pt x="701" y="264"/>
                    <a:pt x="94" y="916"/>
                    <a:pt x="51" y="1793"/>
                  </a:cubicBezTo>
                  <a:cubicBezTo>
                    <a:pt x="0" y="2814"/>
                    <a:pt x="755" y="4143"/>
                    <a:pt x="2529" y="4650"/>
                  </a:cubicBezTo>
                  <a:cubicBezTo>
                    <a:pt x="3615" y="4961"/>
                    <a:pt x="4993" y="5108"/>
                    <a:pt x="6409" y="5108"/>
                  </a:cubicBezTo>
                  <a:cubicBezTo>
                    <a:pt x="8629" y="5108"/>
                    <a:pt x="10947" y="4745"/>
                    <a:pt x="12398" y="4077"/>
                  </a:cubicBezTo>
                  <a:cubicBezTo>
                    <a:pt x="12912" y="3840"/>
                    <a:pt x="13154" y="3531"/>
                    <a:pt x="13118" y="3160"/>
                  </a:cubicBezTo>
                  <a:cubicBezTo>
                    <a:pt x="13011" y="2009"/>
                    <a:pt x="9557" y="1024"/>
                    <a:pt x="8078" y="654"/>
                  </a:cubicBezTo>
                  <a:lnTo>
                    <a:pt x="8068" y="651"/>
                  </a:lnTo>
                  <a:cubicBezTo>
                    <a:pt x="7922" y="620"/>
                    <a:pt x="5045" y="0"/>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7"/>
            <p:cNvSpPr/>
            <p:nvPr/>
          </p:nvSpPr>
          <p:spPr>
            <a:xfrm>
              <a:off x="856000" y="4382275"/>
              <a:ext cx="231525" cy="455175"/>
            </a:xfrm>
            <a:custGeom>
              <a:avLst/>
              <a:gdLst/>
              <a:ahLst/>
              <a:cxnLst/>
              <a:rect l="l" t="t" r="r" b="b"/>
              <a:pathLst>
                <a:path w="9261" h="18207" extrusionOk="0">
                  <a:moveTo>
                    <a:pt x="7037" y="0"/>
                  </a:moveTo>
                  <a:lnTo>
                    <a:pt x="0" y="1666"/>
                  </a:lnTo>
                  <a:lnTo>
                    <a:pt x="741" y="5741"/>
                  </a:lnTo>
                  <a:lnTo>
                    <a:pt x="2407" y="6112"/>
                  </a:lnTo>
                  <a:cubicBezTo>
                    <a:pt x="2407" y="6112"/>
                    <a:pt x="1852" y="10928"/>
                    <a:pt x="2593" y="12965"/>
                  </a:cubicBezTo>
                  <a:cubicBezTo>
                    <a:pt x="3283" y="14863"/>
                    <a:pt x="3812" y="18207"/>
                    <a:pt x="5079" y="18207"/>
                  </a:cubicBezTo>
                  <a:cubicBezTo>
                    <a:pt x="5173" y="18207"/>
                    <a:pt x="5270" y="18189"/>
                    <a:pt x="5371" y="18151"/>
                  </a:cubicBezTo>
                  <a:cubicBezTo>
                    <a:pt x="6853" y="17595"/>
                    <a:pt x="5926" y="9817"/>
                    <a:pt x="6482" y="8891"/>
                  </a:cubicBezTo>
                  <a:cubicBezTo>
                    <a:pt x="7037" y="7964"/>
                    <a:pt x="9260" y="5741"/>
                    <a:pt x="9260" y="5741"/>
                  </a:cubicBezTo>
                  <a:lnTo>
                    <a:pt x="7408" y="741"/>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7"/>
            <p:cNvSpPr/>
            <p:nvPr/>
          </p:nvSpPr>
          <p:spPr>
            <a:xfrm>
              <a:off x="846750" y="4373675"/>
              <a:ext cx="249975" cy="472325"/>
            </a:xfrm>
            <a:custGeom>
              <a:avLst/>
              <a:gdLst/>
              <a:ahLst/>
              <a:cxnLst/>
              <a:rect l="l" t="t" r="r" b="b"/>
              <a:pathLst>
                <a:path w="9999" h="18893" extrusionOk="0">
                  <a:moveTo>
                    <a:pt x="7223" y="739"/>
                  </a:moveTo>
                  <a:lnTo>
                    <a:pt x="7456" y="1204"/>
                  </a:lnTo>
                  <a:lnTo>
                    <a:pt x="9232" y="5999"/>
                  </a:lnTo>
                  <a:cubicBezTo>
                    <a:pt x="8711" y="6529"/>
                    <a:pt x="7046" y="8241"/>
                    <a:pt x="6558" y="9058"/>
                  </a:cubicBezTo>
                  <a:cubicBezTo>
                    <a:pt x="6308" y="9472"/>
                    <a:pt x="6299" y="10519"/>
                    <a:pt x="6304" y="12488"/>
                  </a:cubicBezTo>
                  <a:cubicBezTo>
                    <a:pt x="6307" y="14384"/>
                    <a:pt x="6316" y="17913"/>
                    <a:pt x="5621" y="18174"/>
                  </a:cubicBezTo>
                  <a:cubicBezTo>
                    <a:pt x="5560" y="18197"/>
                    <a:pt x="5505" y="18208"/>
                    <a:pt x="5451" y="18208"/>
                  </a:cubicBezTo>
                  <a:cubicBezTo>
                    <a:pt x="5390" y="18208"/>
                    <a:pt x="5332" y="18193"/>
                    <a:pt x="5272" y="18164"/>
                  </a:cubicBezTo>
                  <a:cubicBezTo>
                    <a:pt x="4660" y="17855"/>
                    <a:pt x="4183" y="16193"/>
                    <a:pt x="3800" y="14857"/>
                  </a:cubicBezTo>
                  <a:cubicBezTo>
                    <a:pt x="3627" y="14252"/>
                    <a:pt x="3463" y="13682"/>
                    <a:pt x="3285" y="13191"/>
                  </a:cubicBezTo>
                  <a:cubicBezTo>
                    <a:pt x="2580" y="11253"/>
                    <a:pt x="3113" y="6542"/>
                    <a:pt x="3117" y="6495"/>
                  </a:cubicBezTo>
                  <a:cubicBezTo>
                    <a:pt x="3138" y="6321"/>
                    <a:pt x="3024" y="6159"/>
                    <a:pt x="2851" y="6121"/>
                  </a:cubicBezTo>
                  <a:lnTo>
                    <a:pt x="1408" y="5800"/>
                  </a:lnTo>
                  <a:lnTo>
                    <a:pt x="765" y="2269"/>
                  </a:lnTo>
                  <a:lnTo>
                    <a:pt x="7223" y="739"/>
                  </a:lnTo>
                  <a:close/>
                  <a:moveTo>
                    <a:pt x="7411" y="0"/>
                  </a:moveTo>
                  <a:cubicBezTo>
                    <a:pt x="7383" y="0"/>
                    <a:pt x="7356" y="3"/>
                    <a:pt x="7329" y="10"/>
                  </a:cubicBezTo>
                  <a:lnTo>
                    <a:pt x="291" y="1678"/>
                  </a:lnTo>
                  <a:cubicBezTo>
                    <a:pt x="113" y="1719"/>
                    <a:pt x="0" y="1893"/>
                    <a:pt x="33" y="2073"/>
                  </a:cubicBezTo>
                  <a:lnTo>
                    <a:pt x="774" y="6147"/>
                  </a:lnTo>
                  <a:cubicBezTo>
                    <a:pt x="798" y="6283"/>
                    <a:pt x="902" y="6390"/>
                    <a:pt x="1037" y="6419"/>
                  </a:cubicBezTo>
                  <a:lnTo>
                    <a:pt x="2403" y="6724"/>
                  </a:lnTo>
                  <a:cubicBezTo>
                    <a:pt x="2293" y="7834"/>
                    <a:pt x="1981" y="11615"/>
                    <a:pt x="2641" y="13425"/>
                  </a:cubicBezTo>
                  <a:cubicBezTo>
                    <a:pt x="2811" y="13894"/>
                    <a:pt x="2972" y="14453"/>
                    <a:pt x="3141" y="15045"/>
                  </a:cubicBezTo>
                  <a:cubicBezTo>
                    <a:pt x="3625" y="16737"/>
                    <a:pt x="4084" y="18333"/>
                    <a:pt x="4965" y="18775"/>
                  </a:cubicBezTo>
                  <a:cubicBezTo>
                    <a:pt x="5114" y="18853"/>
                    <a:pt x="5281" y="18893"/>
                    <a:pt x="5450" y="18893"/>
                  </a:cubicBezTo>
                  <a:cubicBezTo>
                    <a:pt x="5591" y="18893"/>
                    <a:pt x="5731" y="18866"/>
                    <a:pt x="5861" y="18816"/>
                  </a:cubicBezTo>
                  <a:cubicBezTo>
                    <a:pt x="6925" y="18416"/>
                    <a:pt x="6999" y="16051"/>
                    <a:pt x="6990" y="12487"/>
                  </a:cubicBezTo>
                  <a:cubicBezTo>
                    <a:pt x="6988" y="11236"/>
                    <a:pt x="6984" y="9680"/>
                    <a:pt x="7146" y="9410"/>
                  </a:cubicBezTo>
                  <a:cubicBezTo>
                    <a:pt x="7675" y="8531"/>
                    <a:pt x="9851" y="6349"/>
                    <a:pt x="9874" y="6327"/>
                  </a:cubicBezTo>
                  <a:cubicBezTo>
                    <a:pt x="9967" y="6232"/>
                    <a:pt x="9998" y="6091"/>
                    <a:pt x="9952" y="5966"/>
                  </a:cubicBezTo>
                  <a:lnTo>
                    <a:pt x="8086" y="931"/>
                  </a:lnTo>
                  <a:lnTo>
                    <a:pt x="7715" y="190"/>
                  </a:lnTo>
                  <a:cubicBezTo>
                    <a:pt x="7657" y="71"/>
                    <a:pt x="7537" y="0"/>
                    <a:pt x="7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910850" y="4404550"/>
              <a:ext cx="89175" cy="440075"/>
            </a:xfrm>
            <a:custGeom>
              <a:avLst/>
              <a:gdLst/>
              <a:ahLst/>
              <a:cxnLst/>
              <a:rect l="l" t="t" r="r" b="b"/>
              <a:pathLst>
                <a:path w="3567" h="17603" extrusionOk="0">
                  <a:moveTo>
                    <a:pt x="361" y="1"/>
                  </a:moveTo>
                  <a:cubicBezTo>
                    <a:pt x="352" y="1"/>
                    <a:pt x="343" y="1"/>
                    <a:pt x="333" y="2"/>
                  </a:cubicBezTo>
                  <a:cubicBezTo>
                    <a:pt x="145" y="14"/>
                    <a:pt x="1" y="175"/>
                    <a:pt x="13" y="364"/>
                  </a:cubicBezTo>
                  <a:cubicBezTo>
                    <a:pt x="47" y="946"/>
                    <a:pt x="886" y="14664"/>
                    <a:pt x="2898" y="17460"/>
                  </a:cubicBezTo>
                  <a:cubicBezTo>
                    <a:pt x="2963" y="17549"/>
                    <a:pt x="3067" y="17603"/>
                    <a:pt x="3177" y="17603"/>
                  </a:cubicBezTo>
                  <a:cubicBezTo>
                    <a:pt x="3248" y="17603"/>
                    <a:pt x="3318" y="17581"/>
                    <a:pt x="3378" y="17538"/>
                  </a:cubicBezTo>
                  <a:cubicBezTo>
                    <a:pt x="3531" y="17428"/>
                    <a:pt x="3566" y="17214"/>
                    <a:pt x="3455" y="17059"/>
                  </a:cubicBezTo>
                  <a:cubicBezTo>
                    <a:pt x="1557" y="14424"/>
                    <a:pt x="705" y="465"/>
                    <a:pt x="696" y="324"/>
                  </a:cubicBezTo>
                  <a:cubicBezTo>
                    <a:pt x="686" y="144"/>
                    <a:pt x="548"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7"/>
            <p:cNvSpPr/>
            <p:nvPr/>
          </p:nvSpPr>
          <p:spPr>
            <a:xfrm>
              <a:off x="1022575" y="3877575"/>
              <a:ext cx="1055800" cy="694525"/>
            </a:xfrm>
            <a:custGeom>
              <a:avLst/>
              <a:gdLst/>
              <a:ahLst/>
              <a:cxnLst/>
              <a:rect l="l" t="t" r="r" b="b"/>
              <a:pathLst>
                <a:path w="42232" h="27781" extrusionOk="0">
                  <a:moveTo>
                    <a:pt x="13523" y="0"/>
                  </a:moveTo>
                  <a:cubicBezTo>
                    <a:pt x="13523" y="0"/>
                    <a:pt x="4635" y="1111"/>
                    <a:pt x="2597" y="5557"/>
                  </a:cubicBezTo>
                  <a:cubicBezTo>
                    <a:pt x="560" y="10002"/>
                    <a:pt x="4819" y="11484"/>
                    <a:pt x="4819" y="11484"/>
                  </a:cubicBezTo>
                  <a:lnTo>
                    <a:pt x="16671" y="16114"/>
                  </a:lnTo>
                  <a:lnTo>
                    <a:pt x="0" y="19594"/>
                  </a:lnTo>
                  <a:lnTo>
                    <a:pt x="1856" y="27781"/>
                  </a:lnTo>
                  <a:cubicBezTo>
                    <a:pt x="1856" y="27781"/>
                    <a:pt x="9636" y="26300"/>
                    <a:pt x="14264" y="25003"/>
                  </a:cubicBezTo>
                  <a:cubicBezTo>
                    <a:pt x="18894" y="23706"/>
                    <a:pt x="34823" y="20372"/>
                    <a:pt x="38527" y="17039"/>
                  </a:cubicBezTo>
                  <a:cubicBezTo>
                    <a:pt x="42232" y="13705"/>
                    <a:pt x="38898" y="9261"/>
                    <a:pt x="32786" y="6298"/>
                  </a:cubicBezTo>
                  <a:cubicBezTo>
                    <a:pt x="26674" y="3334"/>
                    <a:pt x="13523" y="0"/>
                    <a:pt x="13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7"/>
            <p:cNvSpPr/>
            <p:nvPr/>
          </p:nvSpPr>
          <p:spPr>
            <a:xfrm>
              <a:off x="1434850" y="4276150"/>
              <a:ext cx="360825" cy="54875"/>
            </a:xfrm>
            <a:custGeom>
              <a:avLst/>
              <a:gdLst/>
              <a:ahLst/>
              <a:cxnLst/>
              <a:rect l="l" t="t" r="r" b="b"/>
              <a:pathLst>
                <a:path w="14433" h="2195" extrusionOk="0">
                  <a:moveTo>
                    <a:pt x="186" y="1"/>
                  </a:moveTo>
                  <a:cubicBezTo>
                    <a:pt x="104" y="1"/>
                    <a:pt x="32" y="59"/>
                    <a:pt x="17" y="141"/>
                  </a:cubicBezTo>
                  <a:cubicBezTo>
                    <a:pt x="1" y="233"/>
                    <a:pt x="59" y="321"/>
                    <a:pt x="151" y="340"/>
                  </a:cubicBezTo>
                  <a:cubicBezTo>
                    <a:pt x="253" y="359"/>
                    <a:pt x="10397" y="2195"/>
                    <a:pt x="14258" y="2195"/>
                  </a:cubicBezTo>
                  <a:lnTo>
                    <a:pt x="14256" y="2195"/>
                  </a:lnTo>
                  <a:cubicBezTo>
                    <a:pt x="14258" y="2195"/>
                    <a:pt x="14260" y="2195"/>
                    <a:pt x="14262" y="2195"/>
                  </a:cubicBezTo>
                  <a:cubicBezTo>
                    <a:pt x="14356" y="2195"/>
                    <a:pt x="14433" y="2119"/>
                    <a:pt x="14433" y="2024"/>
                  </a:cubicBezTo>
                  <a:cubicBezTo>
                    <a:pt x="14433" y="1928"/>
                    <a:pt x="14356" y="1851"/>
                    <a:pt x="14262" y="1851"/>
                  </a:cubicBezTo>
                  <a:cubicBezTo>
                    <a:pt x="14260" y="1851"/>
                    <a:pt x="14258" y="1852"/>
                    <a:pt x="14256" y="1852"/>
                  </a:cubicBezTo>
                  <a:cubicBezTo>
                    <a:pt x="10428" y="1852"/>
                    <a:pt x="313" y="21"/>
                    <a:pt x="212" y="3"/>
                  </a:cubicBezTo>
                  <a:cubicBezTo>
                    <a:pt x="203" y="2"/>
                    <a:pt x="19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7"/>
            <p:cNvSpPr/>
            <p:nvPr/>
          </p:nvSpPr>
          <p:spPr>
            <a:xfrm>
              <a:off x="1430100" y="3368225"/>
              <a:ext cx="555650" cy="514025"/>
            </a:xfrm>
            <a:custGeom>
              <a:avLst/>
              <a:gdLst/>
              <a:ahLst/>
              <a:cxnLst/>
              <a:rect l="l" t="t" r="r" b="b"/>
              <a:pathLst>
                <a:path w="22226" h="20561" extrusionOk="0">
                  <a:moveTo>
                    <a:pt x="4447" y="1"/>
                  </a:moveTo>
                  <a:lnTo>
                    <a:pt x="1" y="18707"/>
                  </a:lnTo>
                  <a:lnTo>
                    <a:pt x="4447" y="20560"/>
                  </a:lnTo>
                  <a:cubicBezTo>
                    <a:pt x="4447" y="20560"/>
                    <a:pt x="7595" y="17226"/>
                    <a:pt x="12225" y="15189"/>
                  </a:cubicBezTo>
                  <a:cubicBezTo>
                    <a:pt x="16855" y="13152"/>
                    <a:pt x="22226" y="11484"/>
                    <a:pt x="21299" y="6113"/>
                  </a:cubicBezTo>
                  <a:cubicBezTo>
                    <a:pt x="20374" y="742"/>
                    <a:pt x="16114"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p:nvPr/>
          </p:nvSpPr>
          <p:spPr>
            <a:xfrm>
              <a:off x="1854100" y="2460300"/>
              <a:ext cx="327550" cy="227525"/>
            </a:xfrm>
            <a:custGeom>
              <a:avLst/>
              <a:gdLst/>
              <a:ahLst/>
              <a:cxnLst/>
              <a:rect l="l" t="t" r="r" b="b"/>
              <a:pathLst>
                <a:path w="13102" h="9101" extrusionOk="0">
                  <a:moveTo>
                    <a:pt x="11588" y="1"/>
                  </a:moveTo>
                  <a:cubicBezTo>
                    <a:pt x="10827" y="1"/>
                    <a:pt x="9848" y="323"/>
                    <a:pt x="9222" y="323"/>
                  </a:cubicBezTo>
                  <a:cubicBezTo>
                    <a:pt x="9211" y="323"/>
                    <a:pt x="9200" y="323"/>
                    <a:pt x="9189" y="323"/>
                  </a:cubicBezTo>
                  <a:cubicBezTo>
                    <a:pt x="9161" y="322"/>
                    <a:pt x="9131" y="322"/>
                    <a:pt x="9099" y="322"/>
                  </a:cubicBezTo>
                  <a:cubicBezTo>
                    <a:pt x="8068" y="322"/>
                    <a:pt x="4962" y="610"/>
                    <a:pt x="3825" y="1774"/>
                  </a:cubicBezTo>
                  <a:cubicBezTo>
                    <a:pt x="2654" y="2973"/>
                    <a:pt x="0" y="6071"/>
                    <a:pt x="0" y="6071"/>
                  </a:cubicBezTo>
                  <a:lnTo>
                    <a:pt x="2286" y="8561"/>
                  </a:lnTo>
                  <a:cubicBezTo>
                    <a:pt x="2286" y="8561"/>
                    <a:pt x="4691" y="9101"/>
                    <a:pt x="5846" y="9101"/>
                  </a:cubicBezTo>
                  <a:cubicBezTo>
                    <a:pt x="6143" y="9101"/>
                    <a:pt x="6357" y="9065"/>
                    <a:pt x="6427" y="8976"/>
                  </a:cubicBezTo>
                  <a:cubicBezTo>
                    <a:pt x="6770" y="8538"/>
                    <a:pt x="10540" y="7018"/>
                    <a:pt x="11289" y="6662"/>
                  </a:cubicBezTo>
                  <a:cubicBezTo>
                    <a:pt x="12037" y="6306"/>
                    <a:pt x="12460" y="5462"/>
                    <a:pt x="11648" y="5297"/>
                  </a:cubicBezTo>
                  <a:cubicBezTo>
                    <a:pt x="11593" y="5286"/>
                    <a:pt x="11524" y="5281"/>
                    <a:pt x="11444" y="5281"/>
                  </a:cubicBezTo>
                  <a:cubicBezTo>
                    <a:pt x="10350" y="5281"/>
                    <a:pt x="7147" y="6248"/>
                    <a:pt x="7147" y="6248"/>
                  </a:cubicBezTo>
                  <a:lnTo>
                    <a:pt x="9508" y="2923"/>
                  </a:lnTo>
                  <a:cubicBezTo>
                    <a:pt x="9508" y="2923"/>
                    <a:pt x="13102" y="1030"/>
                    <a:pt x="12486" y="312"/>
                  </a:cubicBezTo>
                  <a:cubicBezTo>
                    <a:pt x="12285" y="79"/>
                    <a:pt x="11963" y="1"/>
                    <a:pt x="1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7"/>
            <p:cNvSpPr/>
            <p:nvPr/>
          </p:nvSpPr>
          <p:spPr>
            <a:xfrm>
              <a:off x="1844775" y="2451775"/>
              <a:ext cx="332550" cy="244475"/>
            </a:xfrm>
            <a:custGeom>
              <a:avLst/>
              <a:gdLst/>
              <a:ahLst/>
              <a:cxnLst/>
              <a:rect l="l" t="t" r="r" b="b"/>
              <a:pathLst>
                <a:path w="13302" h="9779" extrusionOk="0">
                  <a:moveTo>
                    <a:pt x="12007" y="680"/>
                  </a:moveTo>
                  <a:cubicBezTo>
                    <a:pt x="12266" y="680"/>
                    <a:pt x="12477" y="723"/>
                    <a:pt x="12588" y="843"/>
                  </a:cubicBezTo>
                  <a:cubicBezTo>
                    <a:pt x="12572" y="1175"/>
                    <a:pt x="11234" y="2164"/>
                    <a:pt x="9722" y="2960"/>
                  </a:cubicBezTo>
                  <a:cubicBezTo>
                    <a:pt x="9675" y="2985"/>
                    <a:pt x="9633" y="3020"/>
                    <a:pt x="9602" y="3065"/>
                  </a:cubicBezTo>
                  <a:lnTo>
                    <a:pt x="7241" y="6390"/>
                  </a:lnTo>
                  <a:cubicBezTo>
                    <a:pt x="7073" y="6627"/>
                    <a:pt x="7254" y="6933"/>
                    <a:pt x="7516" y="6933"/>
                  </a:cubicBezTo>
                  <a:cubicBezTo>
                    <a:pt x="7550" y="6933"/>
                    <a:pt x="7584" y="6928"/>
                    <a:pt x="7620" y="6917"/>
                  </a:cubicBezTo>
                  <a:cubicBezTo>
                    <a:pt x="8904" y="6528"/>
                    <a:pt x="11050" y="5962"/>
                    <a:pt x="11795" y="5962"/>
                  </a:cubicBezTo>
                  <a:cubicBezTo>
                    <a:pt x="11859" y="5962"/>
                    <a:pt x="11912" y="5967"/>
                    <a:pt x="11954" y="5975"/>
                  </a:cubicBezTo>
                  <a:cubicBezTo>
                    <a:pt x="12063" y="5998"/>
                    <a:pt x="12116" y="6032"/>
                    <a:pt x="12119" y="6051"/>
                  </a:cubicBezTo>
                  <a:cubicBezTo>
                    <a:pt x="12133" y="6164"/>
                    <a:pt x="11932" y="6495"/>
                    <a:pt x="11515" y="6693"/>
                  </a:cubicBezTo>
                  <a:cubicBezTo>
                    <a:pt x="11325" y="6783"/>
                    <a:pt x="10939" y="6950"/>
                    <a:pt x="10463" y="7153"/>
                  </a:cubicBezTo>
                  <a:cubicBezTo>
                    <a:pt x="8059" y="8187"/>
                    <a:pt x="6791" y="8772"/>
                    <a:pt x="6579" y="9063"/>
                  </a:cubicBezTo>
                  <a:cubicBezTo>
                    <a:pt x="6521" y="9090"/>
                    <a:pt x="6407" y="9103"/>
                    <a:pt x="6250" y="9103"/>
                  </a:cubicBezTo>
                  <a:cubicBezTo>
                    <a:pt x="5578" y="9103"/>
                    <a:pt x="4119" y="8872"/>
                    <a:pt x="2838" y="8590"/>
                  </a:cubicBezTo>
                  <a:lnTo>
                    <a:pt x="832" y="6405"/>
                  </a:lnTo>
                  <a:cubicBezTo>
                    <a:pt x="1469" y="5665"/>
                    <a:pt x="3480" y="3344"/>
                    <a:pt x="4445" y="2355"/>
                  </a:cubicBezTo>
                  <a:cubicBezTo>
                    <a:pt x="5453" y="1324"/>
                    <a:pt x="8384" y="1006"/>
                    <a:pt x="9447" y="1006"/>
                  </a:cubicBezTo>
                  <a:cubicBezTo>
                    <a:pt x="9486" y="1006"/>
                    <a:pt x="9522" y="1006"/>
                    <a:pt x="9556" y="1007"/>
                  </a:cubicBezTo>
                  <a:cubicBezTo>
                    <a:pt x="9568" y="1007"/>
                    <a:pt x="9580" y="1007"/>
                    <a:pt x="9593" y="1007"/>
                  </a:cubicBezTo>
                  <a:cubicBezTo>
                    <a:pt x="9919" y="1007"/>
                    <a:pt x="10317" y="932"/>
                    <a:pt x="10732" y="852"/>
                  </a:cubicBezTo>
                  <a:cubicBezTo>
                    <a:pt x="11151" y="772"/>
                    <a:pt x="11630" y="680"/>
                    <a:pt x="12007" y="680"/>
                  </a:cubicBezTo>
                  <a:close/>
                  <a:moveTo>
                    <a:pt x="11962" y="0"/>
                  </a:moveTo>
                  <a:cubicBezTo>
                    <a:pt x="11527" y="0"/>
                    <a:pt x="11051" y="92"/>
                    <a:pt x="10603" y="178"/>
                  </a:cubicBezTo>
                  <a:cubicBezTo>
                    <a:pt x="10220" y="252"/>
                    <a:pt x="9851" y="321"/>
                    <a:pt x="9593" y="321"/>
                  </a:cubicBezTo>
                  <a:cubicBezTo>
                    <a:pt x="9585" y="321"/>
                    <a:pt x="9577" y="321"/>
                    <a:pt x="9570" y="321"/>
                  </a:cubicBezTo>
                  <a:cubicBezTo>
                    <a:pt x="9546" y="320"/>
                    <a:pt x="9521" y="320"/>
                    <a:pt x="9493" y="320"/>
                  </a:cubicBezTo>
                  <a:cubicBezTo>
                    <a:pt x="8571" y="320"/>
                    <a:pt x="5227" y="573"/>
                    <a:pt x="3953" y="1875"/>
                  </a:cubicBezTo>
                  <a:cubicBezTo>
                    <a:pt x="2788" y="3069"/>
                    <a:pt x="222" y="6062"/>
                    <a:pt x="113" y="6189"/>
                  </a:cubicBezTo>
                  <a:cubicBezTo>
                    <a:pt x="1" y="6321"/>
                    <a:pt x="4" y="6516"/>
                    <a:pt x="121" y="6644"/>
                  </a:cubicBezTo>
                  <a:lnTo>
                    <a:pt x="2406" y="9134"/>
                  </a:lnTo>
                  <a:cubicBezTo>
                    <a:pt x="2454" y="9186"/>
                    <a:pt x="2516" y="9222"/>
                    <a:pt x="2584" y="9236"/>
                  </a:cubicBezTo>
                  <a:cubicBezTo>
                    <a:pt x="4442" y="9654"/>
                    <a:pt x="5516" y="9778"/>
                    <a:pt x="6145" y="9778"/>
                  </a:cubicBezTo>
                  <a:cubicBezTo>
                    <a:pt x="6874" y="9778"/>
                    <a:pt x="7007" y="9611"/>
                    <a:pt x="7067" y="9532"/>
                  </a:cubicBezTo>
                  <a:cubicBezTo>
                    <a:pt x="7332" y="9245"/>
                    <a:pt x="9715" y="8221"/>
                    <a:pt x="10734" y="7784"/>
                  </a:cubicBezTo>
                  <a:cubicBezTo>
                    <a:pt x="11221" y="7575"/>
                    <a:pt x="11616" y="7405"/>
                    <a:pt x="11810" y="7313"/>
                  </a:cubicBezTo>
                  <a:cubicBezTo>
                    <a:pt x="12352" y="7055"/>
                    <a:pt x="12866" y="6510"/>
                    <a:pt x="12799" y="5968"/>
                  </a:cubicBezTo>
                  <a:cubicBezTo>
                    <a:pt x="12780" y="5806"/>
                    <a:pt x="12672" y="5420"/>
                    <a:pt x="12091" y="5303"/>
                  </a:cubicBezTo>
                  <a:cubicBezTo>
                    <a:pt x="12020" y="5288"/>
                    <a:pt x="11932" y="5281"/>
                    <a:pt x="11831" y="5281"/>
                  </a:cubicBezTo>
                  <a:cubicBezTo>
                    <a:pt x="11043" y="5281"/>
                    <a:pt x="9439" y="5688"/>
                    <a:pt x="8370" y="5986"/>
                  </a:cubicBezTo>
                  <a:lnTo>
                    <a:pt x="10115" y="3528"/>
                  </a:lnTo>
                  <a:cubicBezTo>
                    <a:pt x="10900" y="3111"/>
                    <a:pt x="13092" y="1870"/>
                    <a:pt x="13261" y="977"/>
                  </a:cubicBezTo>
                  <a:cubicBezTo>
                    <a:pt x="13301" y="783"/>
                    <a:pt x="13249" y="581"/>
                    <a:pt x="13120" y="431"/>
                  </a:cubicBezTo>
                  <a:cubicBezTo>
                    <a:pt x="12839" y="104"/>
                    <a:pt x="12424" y="0"/>
                    <a:pt x="11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7"/>
            <p:cNvSpPr/>
            <p:nvPr/>
          </p:nvSpPr>
          <p:spPr>
            <a:xfrm>
              <a:off x="661500" y="2639125"/>
              <a:ext cx="1278075" cy="1632050"/>
            </a:xfrm>
            <a:custGeom>
              <a:avLst/>
              <a:gdLst/>
              <a:ahLst/>
              <a:cxnLst/>
              <a:rect l="l" t="t" r="r" b="b"/>
              <a:pathLst>
                <a:path w="51123" h="65282" extrusionOk="0">
                  <a:moveTo>
                    <a:pt x="48139" y="1"/>
                  </a:moveTo>
                  <a:lnTo>
                    <a:pt x="35410" y="5372"/>
                  </a:lnTo>
                  <a:lnTo>
                    <a:pt x="35410" y="5383"/>
                  </a:lnTo>
                  <a:cubicBezTo>
                    <a:pt x="31551" y="6436"/>
                    <a:pt x="27120" y="7801"/>
                    <a:pt x="25929" y="8793"/>
                  </a:cubicBezTo>
                  <a:cubicBezTo>
                    <a:pt x="23706" y="10645"/>
                    <a:pt x="23706" y="16571"/>
                    <a:pt x="23706" y="17126"/>
                  </a:cubicBezTo>
                  <a:cubicBezTo>
                    <a:pt x="23706" y="17682"/>
                    <a:pt x="20372" y="23053"/>
                    <a:pt x="15744" y="27499"/>
                  </a:cubicBezTo>
                  <a:cubicBezTo>
                    <a:pt x="11114" y="31943"/>
                    <a:pt x="3705" y="35463"/>
                    <a:pt x="1854" y="37130"/>
                  </a:cubicBezTo>
                  <a:cubicBezTo>
                    <a:pt x="0" y="38796"/>
                    <a:pt x="1854" y="51020"/>
                    <a:pt x="7225" y="56576"/>
                  </a:cubicBezTo>
                  <a:cubicBezTo>
                    <a:pt x="12596" y="62132"/>
                    <a:pt x="19447" y="65282"/>
                    <a:pt x="19447" y="65282"/>
                  </a:cubicBezTo>
                  <a:cubicBezTo>
                    <a:pt x="19447" y="65282"/>
                    <a:pt x="31671" y="49724"/>
                    <a:pt x="33153" y="46946"/>
                  </a:cubicBezTo>
                  <a:cubicBezTo>
                    <a:pt x="34634" y="44167"/>
                    <a:pt x="35005" y="43612"/>
                    <a:pt x="35005" y="43612"/>
                  </a:cubicBezTo>
                  <a:cubicBezTo>
                    <a:pt x="35005" y="43612"/>
                    <a:pt x="39635" y="35650"/>
                    <a:pt x="39265" y="33241"/>
                  </a:cubicBezTo>
                  <a:cubicBezTo>
                    <a:pt x="38894" y="30833"/>
                    <a:pt x="38708" y="20647"/>
                    <a:pt x="38708" y="18424"/>
                  </a:cubicBezTo>
                  <a:cubicBezTo>
                    <a:pt x="38708" y="16201"/>
                    <a:pt x="42042" y="11386"/>
                    <a:pt x="42599" y="9718"/>
                  </a:cubicBezTo>
                  <a:cubicBezTo>
                    <a:pt x="42624" y="9641"/>
                    <a:pt x="42658" y="9555"/>
                    <a:pt x="42691" y="9470"/>
                  </a:cubicBezTo>
                  <a:lnTo>
                    <a:pt x="51123" y="2189"/>
                  </a:lnTo>
                  <a:lnTo>
                    <a:pt x="48139"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7"/>
            <p:cNvSpPr/>
            <p:nvPr/>
          </p:nvSpPr>
          <p:spPr>
            <a:xfrm>
              <a:off x="678200" y="2630575"/>
              <a:ext cx="1271150" cy="1649150"/>
            </a:xfrm>
            <a:custGeom>
              <a:avLst/>
              <a:gdLst/>
              <a:ahLst/>
              <a:cxnLst/>
              <a:rect l="l" t="t" r="r" b="b"/>
              <a:pathLst>
                <a:path w="50846" h="65966" extrusionOk="0">
                  <a:moveTo>
                    <a:pt x="47427" y="735"/>
                  </a:moveTo>
                  <a:lnTo>
                    <a:pt x="49905" y="2552"/>
                  </a:lnTo>
                  <a:lnTo>
                    <a:pt x="41800" y="9554"/>
                  </a:lnTo>
                  <a:cubicBezTo>
                    <a:pt x="41757" y="9589"/>
                    <a:pt x="41725" y="9635"/>
                    <a:pt x="41704" y="9687"/>
                  </a:cubicBezTo>
                  <a:cubicBezTo>
                    <a:pt x="41668" y="9778"/>
                    <a:pt x="41633" y="9868"/>
                    <a:pt x="41606" y="9953"/>
                  </a:cubicBezTo>
                  <a:cubicBezTo>
                    <a:pt x="41419" y="10511"/>
                    <a:pt x="40887" y="11472"/>
                    <a:pt x="40272" y="12584"/>
                  </a:cubicBezTo>
                  <a:cubicBezTo>
                    <a:pt x="39065" y="14767"/>
                    <a:pt x="37697" y="17240"/>
                    <a:pt x="37697" y="18766"/>
                  </a:cubicBezTo>
                  <a:cubicBezTo>
                    <a:pt x="37697" y="20909"/>
                    <a:pt x="37885" y="31207"/>
                    <a:pt x="38259" y="33634"/>
                  </a:cubicBezTo>
                  <a:cubicBezTo>
                    <a:pt x="38547" y="35511"/>
                    <a:pt x="35311" y="41596"/>
                    <a:pt x="34052" y="43764"/>
                  </a:cubicBezTo>
                  <a:cubicBezTo>
                    <a:pt x="34037" y="43788"/>
                    <a:pt x="33655" y="44364"/>
                    <a:pt x="32182" y="47126"/>
                  </a:cubicBezTo>
                  <a:cubicBezTo>
                    <a:pt x="30827" y="49670"/>
                    <a:pt x="20162" y="63304"/>
                    <a:pt x="18680" y="65195"/>
                  </a:cubicBezTo>
                  <a:cubicBezTo>
                    <a:pt x="17418" y="64578"/>
                    <a:pt x="11503" y="61543"/>
                    <a:pt x="6803" y="56680"/>
                  </a:cubicBezTo>
                  <a:cubicBezTo>
                    <a:pt x="2681" y="52415"/>
                    <a:pt x="690" y="44263"/>
                    <a:pt x="838" y="40019"/>
                  </a:cubicBezTo>
                  <a:cubicBezTo>
                    <a:pt x="895" y="38366"/>
                    <a:pt x="1260" y="37866"/>
                    <a:pt x="1413" y="37728"/>
                  </a:cubicBezTo>
                  <a:cubicBezTo>
                    <a:pt x="2066" y="37140"/>
                    <a:pt x="3458" y="36299"/>
                    <a:pt x="5217" y="35237"/>
                  </a:cubicBezTo>
                  <a:cubicBezTo>
                    <a:pt x="8227" y="33421"/>
                    <a:pt x="12348" y="30932"/>
                    <a:pt x="15312" y="28087"/>
                  </a:cubicBezTo>
                  <a:cubicBezTo>
                    <a:pt x="19802" y="23777"/>
                    <a:pt x="23381" y="18279"/>
                    <a:pt x="23381" y="17468"/>
                  </a:cubicBezTo>
                  <a:cubicBezTo>
                    <a:pt x="23381" y="16413"/>
                    <a:pt x="23482" y="11062"/>
                    <a:pt x="25481" y="9398"/>
                  </a:cubicBezTo>
                  <a:cubicBezTo>
                    <a:pt x="26124" y="8862"/>
                    <a:pt x="28268" y="7847"/>
                    <a:pt x="34833" y="6057"/>
                  </a:cubicBezTo>
                  <a:cubicBezTo>
                    <a:pt x="34875" y="6045"/>
                    <a:pt x="34913" y="6025"/>
                    <a:pt x="34947" y="5999"/>
                  </a:cubicBezTo>
                  <a:lnTo>
                    <a:pt x="47427" y="735"/>
                  </a:lnTo>
                  <a:close/>
                  <a:moveTo>
                    <a:pt x="47471" y="0"/>
                  </a:moveTo>
                  <a:cubicBezTo>
                    <a:pt x="47426" y="0"/>
                    <a:pt x="47381" y="9"/>
                    <a:pt x="47338" y="28"/>
                  </a:cubicBezTo>
                  <a:lnTo>
                    <a:pt x="34609" y="5397"/>
                  </a:lnTo>
                  <a:cubicBezTo>
                    <a:pt x="34595" y="5403"/>
                    <a:pt x="34582" y="5411"/>
                    <a:pt x="34569" y="5418"/>
                  </a:cubicBezTo>
                  <a:cubicBezTo>
                    <a:pt x="29253" y="6872"/>
                    <a:pt x="26048" y="8033"/>
                    <a:pt x="25043" y="8871"/>
                  </a:cubicBezTo>
                  <a:cubicBezTo>
                    <a:pt x="22864" y="10685"/>
                    <a:pt x="22697" y="15911"/>
                    <a:pt x="22698" y="17448"/>
                  </a:cubicBezTo>
                  <a:cubicBezTo>
                    <a:pt x="22591" y="18071"/>
                    <a:pt x="19326" y="23285"/>
                    <a:pt x="14838" y="27593"/>
                  </a:cubicBezTo>
                  <a:cubicBezTo>
                    <a:pt x="11929" y="30385"/>
                    <a:pt x="7846" y="32850"/>
                    <a:pt x="4864" y="34649"/>
                  </a:cubicBezTo>
                  <a:cubicBezTo>
                    <a:pt x="3072" y="35732"/>
                    <a:pt x="1658" y="36586"/>
                    <a:pt x="956" y="37217"/>
                  </a:cubicBezTo>
                  <a:cubicBezTo>
                    <a:pt x="471" y="37652"/>
                    <a:pt x="201" y="38587"/>
                    <a:pt x="152" y="39995"/>
                  </a:cubicBezTo>
                  <a:cubicBezTo>
                    <a:pt x="1" y="44362"/>
                    <a:pt x="2056" y="52755"/>
                    <a:pt x="6310" y="57157"/>
                  </a:cubicBezTo>
                  <a:cubicBezTo>
                    <a:pt x="11663" y="62694"/>
                    <a:pt x="18567" y="65903"/>
                    <a:pt x="18637" y="65934"/>
                  </a:cubicBezTo>
                  <a:cubicBezTo>
                    <a:pt x="18681" y="65955"/>
                    <a:pt x="18730" y="65965"/>
                    <a:pt x="18779" y="65965"/>
                  </a:cubicBezTo>
                  <a:cubicBezTo>
                    <a:pt x="18885" y="65965"/>
                    <a:pt x="18984" y="65918"/>
                    <a:pt x="19050" y="65835"/>
                  </a:cubicBezTo>
                  <a:cubicBezTo>
                    <a:pt x="19550" y="65198"/>
                    <a:pt x="31309" y="50222"/>
                    <a:pt x="32788" y="47448"/>
                  </a:cubicBezTo>
                  <a:cubicBezTo>
                    <a:pt x="34232" y="44743"/>
                    <a:pt x="34619" y="44150"/>
                    <a:pt x="34634" y="44126"/>
                  </a:cubicBezTo>
                  <a:cubicBezTo>
                    <a:pt x="34826" y="43797"/>
                    <a:pt x="39321" y="36029"/>
                    <a:pt x="38936" y="33530"/>
                  </a:cubicBezTo>
                  <a:cubicBezTo>
                    <a:pt x="38568" y="31139"/>
                    <a:pt x="38384" y="20900"/>
                    <a:pt x="38384" y="18766"/>
                  </a:cubicBezTo>
                  <a:cubicBezTo>
                    <a:pt x="38384" y="17416"/>
                    <a:pt x="39765" y="14922"/>
                    <a:pt x="40872" y="12917"/>
                  </a:cubicBezTo>
                  <a:cubicBezTo>
                    <a:pt x="41505" y="11775"/>
                    <a:pt x="42050" y="10788"/>
                    <a:pt x="42256" y="10170"/>
                  </a:cubicBezTo>
                  <a:cubicBezTo>
                    <a:pt x="42273" y="10121"/>
                    <a:pt x="42292" y="10069"/>
                    <a:pt x="42311" y="10017"/>
                  </a:cubicBezTo>
                  <a:lnTo>
                    <a:pt x="50679" y="2791"/>
                  </a:lnTo>
                  <a:cubicBezTo>
                    <a:pt x="50845" y="2647"/>
                    <a:pt x="50835" y="2384"/>
                    <a:pt x="50658" y="2255"/>
                  </a:cubicBezTo>
                  <a:lnTo>
                    <a:pt x="47673" y="68"/>
                  </a:lnTo>
                  <a:cubicBezTo>
                    <a:pt x="47614" y="23"/>
                    <a:pt x="47543" y="0"/>
                    <a:pt x="4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7"/>
            <p:cNvSpPr/>
            <p:nvPr/>
          </p:nvSpPr>
          <p:spPr>
            <a:xfrm>
              <a:off x="1243075" y="2870025"/>
              <a:ext cx="216150" cy="205850"/>
            </a:xfrm>
            <a:custGeom>
              <a:avLst/>
              <a:gdLst/>
              <a:ahLst/>
              <a:cxnLst/>
              <a:rect l="l" t="t" r="r" b="b"/>
              <a:pathLst>
                <a:path w="8646" h="8234" extrusionOk="0">
                  <a:moveTo>
                    <a:pt x="8254" y="0"/>
                  </a:moveTo>
                  <a:cubicBezTo>
                    <a:pt x="8200" y="0"/>
                    <a:pt x="8146" y="13"/>
                    <a:pt x="8095" y="40"/>
                  </a:cubicBezTo>
                  <a:cubicBezTo>
                    <a:pt x="4491" y="1927"/>
                    <a:pt x="344" y="7451"/>
                    <a:pt x="170" y="7686"/>
                  </a:cubicBezTo>
                  <a:cubicBezTo>
                    <a:pt x="1" y="7911"/>
                    <a:pt x="162" y="8233"/>
                    <a:pt x="445" y="8233"/>
                  </a:cubicBezTo>
                  <a:cubicBezTo>
                    <a:pt x="552" y="8233"/>
                    <a:pt x="654" y="8183"/>
                    <a:pt x="719" y="8095"/>
                  </a:cubicBezTo>
                  <a:cubicBezTo>
                    <a:pt x="761" y="8039"/>
                    <a:pt x="4945" y="2463"/>
                    <a:pt x="8413" y="648"/>
                  </a:cubicBezTo>
                  <a:cubicBezTo>
                    <a:pt x="8581" y="559"/>
                    <a:pt x="8646" y="353"/>
                    <a:pt x="8558" y="185"/>
                  </a:cubicBezTo>
                  <a:cubicBezTo>
                    <a:pt x="8497" y="67"/>
                    <a:pt x="8378"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1629200" y="2749375"/>
              <a:ext cx="444550" cy="438700"/>
            </a:xfrm>
            <a:custGeom>
              <a:avLst/>
              <a:gdLst/>
              <a:ahLst/>
              <a:cxnLst/>
              <a:rect l="l" t="t" r="r" b="b"/>
              <a:pathLst>
                <a:path w="17782" h="17548" extrusionOk="0">
                  <a:moveTo>
                    <a:pt x="10962" y="0"/>
                  </a:moveTo>
                  <a:cubicBezTo>
                    <a:pt x="9143" y="0"/>
                    <a:pt x="7337" y="456"/>
                    <a:pt x="6298" y="1235"/>
                  </a:cubicBezTo>
                  <a:cubicBezTo>
                    <a:pt x="4075" y="2901"/>
                    <a:pt x="2409" y="6420"/>
                    <a:pt x="2409" y="6420"/>
                  </a:cubicBezTo>
                  <a:cubicBezTo>
                    <a:pt x="2409" y="6420"/>
                    <a:pt x="0" y="6976"/>
                    <a:pt x="0" y="9013"/>
                  </a:cubicBezTo>
                  <a:cubicBezTo>
                    <a:pt x="0" y="11050"/>
                    <a:pt x="372" y="16606"/>
                    <a:pt x="372" y="16606"/>
                  </a:cubicBezTo>
                  <a:cubicBezTo>
                    <a:pt x="372" y="16606"/>
                    <a:pt x="3150" y="15124"/>
                    <a:pt x="4261" y="15124"/>
                  </a:cubicBezTo>
                  <a:cubicBezTo>
                    <a:pt x="5373" y="15124"/>
                    <a:pt x="8335" y="17347"/>
                    <a:pt x="9632" y="17532"/>
                  </a:cubicBezTo>
                  <a:cubicBezTo>
                    <a:pt x="9707" y="17543"/>
                    <a:pt x="9782" y="17548"/>
                    <a:pt x="9858" y="17548"/>
                  </a:cubicBezTo>
                  <a:cubicBezTo>
                    <a:pt x="11096" y="17548"/>
                    <a:pt x="12442" y="16172"/>
                    <a:pt x="12966" y="15124"/>
                  </a:cubicBezTo>
                  <a:lnTo>
                    <a:pt x="15003" y="11050"/>
                  </a:lnTo>
                  <a:cubicBezTo>
                    <a:pt x="15003" y="11050"/>
                    <a:pt x="15929" y="10124"/>
                    <a:pt x="16855" y="9383"/>
                  </a:cubicBezTo>
                  <a:cubicBezTo>
                    <a:pt x="17781" y="8642"/>
                    <a:pt x="15929" y="7901"/>
                    <a:pt x="16299" y="6235"/>
                  </a:cubicBezTo>
                  <a:cubicBezTo>
                    <a:pt x="16669" y="4567"/>
                    <a:pt x="16114" y="1974"/>
                    <a:pt x="16114" y="1974"/>
                  </a:cubicBezTo>
                  <a:cubicBezTo>
                    <a:pt x="15127" y="593"/>
                    <a:pt x="13036" y="0"/>
                    <a:pt x="10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1620650" y="2740850"/>
              <a:ext cx="452750" cy="455825"/>
            </a:xfrm>
            <a:custGeom>
              <a:avLst/>
              <a:gdLst/>
              <a:ahLst/>
              <a:cxnLst/>
              <a:rect l="l" t="t" r="r" b="b"/>
              <a:pathLst>
                <a:path w="18110" h="18233" extrusionOk="0">
                  <a:moveTo>
                    <a:pt x="11295" y="683"/>
                  </a:moveTo>
                  <a:cubicBezTo>
                    <a:pt x="11802" y="683"/>
                    <a:pt x="12311" y="720"/>
                    <a:pt x="12804" y="796"/>
                  </a:cubicBezTo>
                  <a:cubicBezTo>
                    <a:pt x="14325" y="1032"/>
                    <a:pt x="15504" y="1620"/>
                    <a:pt x="16135" y="2458"/>
                  </a:cubicBezTo>
                  <a:cubicBezTo>
                    <a:pt x="16218" y="2878"/>
                    <a:pt x="16623" y="5074"/>
                    <a:pt x="16306" y="6501"/>
                  </a:cubicBezTo>
                  <a:cubicBezTo>
                    <a:pt x="16090" y="7474"/>
                    <a:pt x="16522" y="8172"/>
                    <a:pt x="16839" y="8683"/>
                  </a:cubicBezTo>
                  <a:cubicBezTo>
                    <a:pt x="17194" y="9257"/>
                    <a:pt x="17168" y="9308"/>
                    <a:pt x="16983" y="9456"/>
                  </a:cubicBezTo>
                  <a:cubicBezTo>
                    <a:pt x="16052" y="10200"/>
                    <a:pt x="15140" y="11111"/>
                    <a:pt x="15101" y="11149"/>
                  </a:cubicBezTo>
                  <a:cubicBezTo>
                    <a:pt x="15076" y="11175"/>
                    <a:pt x="15054" y="11206"/>
                    <a:pt x="15037" y="11238"/>
                  </a:cubicBezTo>
                  <a:lnTo>
                    <a:pt x="13000" y="15313"/>
                  </a:lnTo>
                  <a:cubicBezTo>
                    <a:pt x="12512" y="16289"/>
                    <a:pt x="11243" y="17547"/>
                    <a:pt x="10196" y="17547"/>
                  </a:cubicBezTo>
                  <a:cubicBezTo>
                    <a:pt x="10137" y="17547"/>
                    <a:pt x="10079" y="17543"/>
                    <a:pt x="10021" y="17535"/>
                  </a:cubicBezTo>
                  <a:cubicBezTo>
                    <a:pt x="9460" y="17454"/>
                    <a:pt x="8462" y="16899"/>
                    <a:pt x="7497" y="16363"/>
                  </a:cubicBezTo>
                  <a:cubicBezTo>
                    <a:pt x="6351" y="15726"/>
                    <a:pt x="5267" y="15123"/>
                    <a:pt x="4603" y="15123"/>
                  </a:cubicBezTo>
                  <a:cubicBezTo>
                    <a:pt x="3690" y="15123"/>
                    <a:pt x="1893" y="15965"/>
                    <a:pt x="1023" y="16403"/>
                  </a:cubicBezTo>
                  <a:cubicBezTo>
                    <a:pt x="931" y="14973"/>
                    <a:pt x="686" y="10992"/>
                    <a:pt x="686" y="9354"/>
                  </a:cubicBezTo>
                  <a:cubicBezTo>
                    <a:pt x="686" y="7618"/>
                    <a:pt x="2741" y="7116"/>
                    <a:pt x="2828" y="7095"/>
                  </a:cubicBezTo>
                  <a:cubicBezTo>
                    <a:pt x="2931" y="7072"/>
                    <a:pt x="3015" y="7002"/>
                    <a:pt x="3060" y="6908"/>
                  </a:cubicBezTo>
                  <a:cubicBezTo>
                    <a:pt x="3078" y="6874"/>
                    <a:pt x="4719" y="3445"/>
                    <a:pt x="6845" y="1849"/>
                  </a:cubicBezTo>
                  <a:cubicBezTo>
                    <a:pt x="7825" y="1115"/>
                    <a:pt x="9551" y="683"/>
                    <a:pt x="11295" y="683"/>
                  </a:cubicBezTo>
                  <a:close/>
                  <a:moveTo>
                    <a:pt x="11322" y="1"/>
                  </a:moveTo>
                  <a:cubicBezTo>
                    <a:pt x="9424" y="1"/>
                    <a:pt x="7526" y="483"/>
                    <a:pt x="6435" y="1301"/>
                  </a:cubicBezTo>
                  <a:cubicBezTo>
                    <a:pt x="4404" y="2825"/>
                    <a:pt x="2858" y="5774"/>
                    <a:pt x="2512" y="6470"/>
                  </a:cubicBezTo>
                  <a:cubicBezTo>
                    <a:pt x="1560" y="6742"/>
                    <a:pt x="1" y="7628"/>
                    <a:pt x="1" y="9354"/>
                  </a:cubicBezTo>
                  <a:cubicBezTo>
                    <a:pt x="1" y="11379"/>
                    <a:pt x="356" y="16743"/>
                    <a:pt x="372" y="16970"/>
                  </a:cubicBezTo>
                  <a:cubicBezTo>
                    <a:pt x="385" y="17160"/>
                    <a:pt x="543" y="17292"/>
                    <a:pt x="714" y="17292"/>
                  </a:cubicBezTo>
                  <a:cubicBezTo>
                    <a:pt x="768" y="17292"/>
                    <a:pt x="823" y="17279"/>
                    <a:pt x="876" y="17251"/>
                  </a:cubicBezTo>
                  <a:cubicBezTo>
                    <a:pt x="1627" y="16849"/>
                    <a:pt x="3762" y="15809"/>
                    <a:pt x="4603" y="15809"/>
                  </a:cubicBezTo>
                  <a:cubicBezTo>
                    <a:pt x="5090" y="15809"/>
                    <a:pt x="6192" y="16422"/>
                    <a:pt x="7164" y="16963"/>
                  </a:cubicBezTo>
                  <a:cubicBezTo>
                    <a:pt x="8231" y="17555"/>
                    <a:pt x="9239" y="18115"/>
                    <a:pt x="9925" y="18215"/>
                  </a:cubicBezTo>
                  <a:cubicBezTo>
                    <a:pt x="10017" y="18227"/>
                    <a:pt x="10110" y="18232"/>
                    <a:pt x="10204" y="18232"/>
                  </a:cubicBezTo>
                  <a:cubicBezTo>
                    <a:pt x="11637" y="18232"/>
                    <a:pt x="13063" y="16722"/>
                    <a:pt x="13615" y="15619"/>
                  </a:cubicBezTo>
                  <a:lnTo>
                    <a:pt x="15627" y="11596"/>
                  </a:lnTo>
                  <a:cubicBezTo>
                    <a:pt x="15810" y="11414"/>
                    <a:pt x="16616" y="10630"/>
                    <a:pt x="17410" y="9993"/>
                  </a:cubicBezTo>
                  <a:cubicBezTo>
                    <a:pt x="18110" y="9433"/>
                    <a:pt x="17712" y="8791"/>
                    <a:pt x="17422" y="8322"/>
                  </a:cubicBezTo>
                  <a:cubicBezTo>
                    <a:pt x="17140" y="7866"/>
                    <a:pt x="16821" y="7351"/>
                    <a:pt x="16977" y="6650"/>
                  </a:cubicBezTo>
                  <a:cubicBezTo>
                    <a:pt x="17358" y="4932"/>
                    <a:pt x="16813" y="2354"/>
                    <a:pt x="16791" y="2244"/>
                  </a:cubicBezTo>
                  <a:cubicBezTo>
                    <a:pt x="16781" y="2198"/>
                    <a:pt x="16762" y="2155"/>
                    <a:pt x="16735" y="2118"/>
                  </a:cubicBezTo>
                  <a:cubicBezTo>
                    <a:pt x="15802" y="811"/>
                    <a:pt x="14139" y="309"/>
                    <a:pt x="12910" y="119"/>
                  </a:cubicBezTo>
                  <a:cubicBezTo>
                    <a:pt x="12392" y="39"/>
                    <a:pt x="11857"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7"/>
            <p:cNvSpPr/>
            <p:nvPr/>
          </p:nvSpPr>
          <p:spPr>
            <a:xfrm>
              <a:off x="1762875" y="3053800"/>
              <a:ext cx="108775" cy="110050"/>
            </a:xfrm>
            <a:custGeom>
              <a:avLst/>
              <a:gdLst/>
              <a:ahLst/>
              <a:cxnLst/>
              <a:rect l="l" t="t" r="r" b="b"/>
              <a:pathLst>
                <a:path w="4351" h="4402" extrusionOk="0">
                  <a:moveTo>
                    <a:pt x="384" y="0"/>
                  </a:moveTo>
                  <a:cubicBezTo>
                    <a:pt x="305" y="0"/>
                    <a:pt x="226" y="27"/>
                    <a:pt x="161" y="82"/>
                  </a:cubicBezTo>
                  <a:cubicBezTo>
                    <a:pt x="13" y="210"/>
                    <a:pt x="1" y="436"/>
                    <a:pt x="136" y="578"/>
                  </a:cubicBezTo>
                  <a:cubicBezTo>
                    <a:pt x="338" y="814"/>
                    <a:pt x="1392" y="1993"/>
                    <a:pt x="2247" y="1993"/>
                  </a:cubicBezTo>
                  <a:lnTo>
                    <a:pt x="2735" y="1993"/>
                  </a:lnTo>
                  <a:cubicBezTo>
                    <a:pt x="2905" y="2537"/>
                    <a:pt x="3314" y="3774"/>
                    <a:pt x="3628" y="4249"/>
                  </a:cubicBezTo>
                  <a:cubicBezTo>
                    <a:pt x="3692" y="4344"/>
                    <a:pt x="3799" y="4402"/>
                    <a:pt x="3914" y="4402"/>
                  </a:cubicBezTo>
                  <a:lnTo>
                    <a:pt x="3914" y="4402"/>
                  </a:lnTo>
                  <a:cubicBezTo>
                    <a:pt x="4189" y="4401"/>
                    <a:pt x="4350" y="4097"/>
                    <a:pt x="4199" y="3869"/>
                  </a:cubicBezTo>
                  <a:cubicBezTo>
                    <a:pt x="3920" y="3450"/>
                    <a:pt x="3467" y="2054"/>
                    <a:pt x="3317" y="1554"/>
                  </a:cubicBezTo>
                  <a:cubicBezTo>
                    <a:pt x="3274" y="1408"/>
                    <a:pt x="3140" y="1309"/>
                    <a:pt x="2988" y="1309"/>
                  </a:cubicBezTo>
                  <a:lnTo>
                    <a:pt x="2247" y="1309"/>
                  </a:lnTo>
                  <a:cubicBezTo>
                    <a:pt x="1847" y="1309"/>
                    <a:pt x="1074" y="621"/>
                    <a:pt x="656" y="133"/>
                  </a:cubicBezTo>
                  <a:cubicBezTo>
                    <a:pt x="588" y="45"/>
                    <a:pt x="486" y="0"/>
                    <a:pt x="384" y="0"/>
                  </a:cubicBezTo>
                  <a:close/>
                  <a:moveTo>
                    <a:pt x="3914" y="4402"/>
                  </a:moveTo>
                  <a:cubicBezTo>
                    <a:pt x="3914" y="4402"/>
                    <a:pt x="3914" y="4402"/>
                    <a:pt x="3914" y="4402"/>
                  </a:cubicBezTo>
                  <a:lnTo>
                    <a:pt x="3915" y="4402"/>
                  </a:lnTo>
                  <a:cubicBezTo>
                    <a:pt x="3915" y="4402"/>
                    <a:pt x="3915" y="4402"/>
                    <a:pt x="3914" y="44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7"/>
            <p:cNvSpPr/>
            <p:nvPr/>
          </p:nvSpPr>
          <p:spPr>
            <a:xfrm>
              <a:off x="1991050" y="2878175"/>
              <a:ext cx="50650" cy="72700"/>
            </a:xfrm>
            <a:custGeom>
              <a:avLst/>
              <a:gdLst/>
              <a:ahLst/>
              <a:cxnLst/>
              <a:rect l="l" t="t" r="r" b="b"/>
              <a:pathLst>
                <a:path w="2026" h="2908" extrusionOk="0">
                  <a:moveTo>
                    <a:pt x="1637" y="0"/>
                  </a:moveTo>
                  <a:cubicBezTo>
                    <a:pt x="1569" y="0"/>
                    <a:pt x="1501" y="20"/>
                    <a:pt x="1441" y="62"/>
                  </a:cubicBezTo>
                  <a:cubicBezTo>
                    <a:pt x="1381" y="104"/>
                    <a:pt x="0" y="1109"/>
                    <a:pt x="0" y="2565"/>
                  </a:cubicBezTo>
                  <a:cubicBezTo>
                    <a:pt x="0" y="2753"/>
                    <a:pt x="155" y="2908"/>
                    <a:pt x="343" y="2908"/>
                  </a:cubicBezTo>
                  <a:cubicBezTo>
                    <a:pt x="533" y="2908"/>
                    <a:pt x="686" y="2753"/>
                    <a:pt x="686" y="2565"/>
                  </a:cubicBezTo>
                  <a:cubicBezTo>
                    <a:pt x="686" y="1464"/>
                    <a:pt x="1828" y="628"/>
                    <a:pt x="1840" y="621"/>
                  </a:cubicBezTo>
                  <a:cubicBezTo>
                    <a:pt x="1992" y="509"/>
                    <a:pt x="2026" y="297"/>
                    <a:pt x="1916" y="144"/>
                  </a:cubicBezTo>
                  <a:cubicBezTo>
                    <a:pt x="1849" y="51"/>
                    <a:pt x="1744"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a:off x="1573675" y="2546575"/>
              <a:ext cx="560250" cy="516125"/>
            </a:xfrm>
            <a:custGeom>
              <a:avLst/>
              <a:gdLst/>
              <a:ahLst/>
              <a:cxnLst/>
              <a:rect l="l" t="t" r="r" b="b"/>
              <a:pathLst>
                <a:path w="22410" h="20645" extrusionOk="0">
                  <a:moveTo>
                    <a:pt x="11305" y="1"/>
                  </a:moveTo>
                  <a:cubicBezTo>
                    <a:pt x="9421" y="1"/>
                    <a:pt x="7268" y="546"/>
                    <a:pt x="5000" y="2310"/>
                  </a:cubicBezTo>
                  <a:cubicBezTo>
                    <a:pt x="0" y="6197"/>
                    <a:pt x="1112" y="11384"/>
                    <a:pt x="3148" y="15457"/>
                  </a:cubicBezTo>
                  <a:cubicBezTo>
                    <a:pt x="5185" y="19532"/>
                    <a:pt x="7964" y="20644"/>
                    <a:pt x="7964" y="20644"/>
                  </a:cubicBezTo>
                  <a:cubicBezTo>
                    <a:pt x="7964" y="20644"/>
                    <a:pt x="7223" y="18236"/>
                    <a:pt x="8519" y="17125"/>
                  </a:cubicBezTo>
                  <a:cubicBezTo>
                    <a:pt x="8688" y="16980"/>
                    <a:pt x="8864" y="16917"/>
                    <a:pt x="9042" y="16917"/>
                  </a:cubicBezTo>
                  <a:cubicBezTo>
                    <a:pt x="10232" y="16917"/>
                    <a:pt x="11556" y="19718"/>
                    <a:pt x="12038" y="19718"/>
                  </a:cubicBezTo>
                  <a:cubicBezTo>
                    <a:pt x="12594" y="19718"/>
                    <a:pt x="12779" y="18236"/>
                    <a:pt x="12779" y="17680"/>
                  </a:cubicBezTo>
                  <a:cubicBezTo>
                    <a:pt x="12779" y="17125"/>
                    <a:pt x="13890" y="16384"/>
                    <a:pt x="15002" y="16014"/>
                  </a:cubicBezTo>
                  <a:cubicBezTo>
                    <a:pt x="16113" y="15643"/>
                    <a:pt x="14261" y="13791"/>
                    <a:pt x="14076" y="12865"/>
                  </a:cubicBezTo>
                  <a:cubicBezTo>
                    <a:pt x="13890" y="11940"/>
                    <a:pt x="19817" y="11570"/>
                    <a:pt x="21113" y="7681"/>
                  </a:cubicBezTo>
                  <a:cubicBezTo>
                    <a:pt x="22409" y="3790"/>
                    <a:pt x="18890" y="1938"/>
                    <a:pt x="16669" y="1197"/>
                  </a:cubicBezTo>
                  <a:cubicBezTo>
                    <a:pt x="15454" y="792"/>
                    <a:pt x="13575" y="1"/>
                    <a:pt x="1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7"/>
            <p:cNvSpPr/>
            <p:nvPr/>
          </p:nvSpPr>
          <p:spPr>
            <a:xfrm>
              <a:off x="1532125" y="2921050"/>
              <a:ext cx="222125" cy="382425"/>
            </a:xfrm>
            <a:custGeom>
              <a:avLst/>
              <a:gdLst/>
              <a:ahLst/>
              <a:cxnLst/>
              <a:rect l="l" t="t" r="r" b="b"/>
              <a:pathLst>
                <a:path w="8885" h="15297" extrusionOk="0">
                  <a:moveTo>
                    <a:pt x="3212" y="0"/>
                  </a:moveTo>
                  <a:cubicBezTo>
                    <a:pt x="3212" y="0"/>
                    <a:pt x="0" y="2104"/>
                    <a:pt x="741" y="6179"/>
                  </a:cubicBezTo>
                  <a:cubicBezTo>
                    <a:pt x="1482" y="10254"/>
                    <a:pt x="3144" y="15297"/>
                    <a:pt x="3144" y="15297"/>
                  </a:cubicBezTo>
                  <a:lnTo>
                    <a:pt x="8885" y="15297"/>
                  </a:lnTo>
                  <a:lnTo>
                    <a:pt x="6106" y="9185"/>
                  </a:lnTo>
                  <a:lnTo>
                    <a:pt x="4810" y="478"/>
                  </a:lnTo>
                  <a:lnTo>
                    <a:pt x="3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1522925" y="2912475"/>
              <a:ext cx="241725" cy="399575"/>
            </a:xfrm>
            <a:custGeom>
              <a:avLst/>
              <a:gdLst/>
              <a:ahLst/>
              <a:cxnLst/>
              <a:rect l="l" t="t" r="r" b="b"/>
              <a:pathLst>
                <a:path w="9669" h="15983" extrusionOk="0">
                  <a:moveTo>
                    <a:pt x="3643" y="720"/>
                  </a:moveTo>
                  <a:lnTo>
                    <a:pt x="4871" y="1089"/>
                  </a:lnTo>
                  <a:lnTo>
                    <a:pt x="6136" y="9577"/>
                  </a:lnTo>
                  <a:cubicBezTo>
                    <a:pt x="6140" y="9609"/>
                    <a:pt x="6149" y="9639"/>
                    <a:pt x="6163" y="9669"/>
                  </a:cubicBezTo>
                  <a:lnTo>
                    <a:pt x="8720" y="15297"/>
                  </a:lnTo>
                  <a:lnTo>
                    <a:pt x="3760" y="15297"/>
                  </a:lnTo>
                  <a:cubicBezTo>
                    <a:pt x="3427" y="14256"/>
                    <a:pt x="2085" y="9969"/>
                    <a:pt x="1446" y="6460"/>
                  </a:cubicBezTo>
                  <a:cubicBezTo>
                    <a:pt x="830" y="3073"/>
                    <a:pt x="3069" y="1150"/>
                    <a:pt x="3643" y="720"/>
                  </a:cubicBezTo>
                  <a:close/>
                  <a:moveTo>
                    <a:pt x="3579" y="0"/>
                  </a:moveTo>
                  <a:cubicBezTo>
                    <a:pt x="3514" y="0"/>
                    <a:pt x="3449" y="19"/>
                    <a:pt x="3393" y="57"/>
                  </a:cubicBezTo>
                  <a:cubicBezTo>
                    <a:pt x="3359" y="79"/>
                    <a:pt x="0" y="2335"/>
                    <a:pt x="772" y="6583"/>
                  </a:cubicBezTo>
                  <a:cubicBezTo>
                    <a:pt x="1509" y="10634"/>
                    <a:pt x="3169" y="15696"/>
                    <a:pt x="3185" y="15747"/>
                  </a:cubicBezTo>
                  <a:cubicBezTo>
                    <a:pt x="3231" y="15886"/>
                    <a:pt x="3363" y="15981"/>
                    <a:pt x="3511" y="15981"/>
                  </a:cubicBezTo>
                  <a:lnTo>
                    <a:pt x="9253" y="15981"/>
                  </a:lnTo>
                  <a:lnTo>
                    <a:pt x="9253" y="15983"/>
                  </a:lnTo>
                  <a:cubicBezTo>
                    <a:pt x="9502" y="15983"/>
                    <a:pt x="9669" y="15724"/>
                    <a:pt x="9565" y="15497"/>
                  </a:cubicBezTo>
                  <a:lnTo>
                    <a:pt x="6807" y="9430"/>
                  </a:lnTo>
                  <a:lnTo>
                    <a:pt x="5518" y="772"/>
                  </a:lnTo>
                  <a:cubicBezTo>
                    <a:pt x="5499" y="640"/>
                    <a:pt x="5405" y="532"/>
                    <a:pt x="5276" y="495"/>
                  </a:cubicBezTo>
                  <a:lnTo>
                    <a:pt x="3678" y="15"/>
                  </a:lnTo>
                  <a:cubicBezTo>
                    <a:pt x="3646" y="5"/>
                    <a:pt x="3612" y="0"/>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2346900" y="3534925"/>
              <a:ext cx="324125" cy="236200"/>
            </a:xfrm>
            <a:custGeom>
              <a:avLst/>
              <a:gdLst/>
              <a:ahLst/>
              <a:cxnLst/>
              <a:rect l="l" t="t" r="r" b="b"/>
              <a:pathLst>
                <a:path w="12965" h="9448" extrusionOk="0">
                  <a:moveTo>
                    <a:pt x="7787" y="1"/>
                  </a:moveTo>
                  <a:cubicBezTo>
                    <a:pt x="7554" y="1"/>
                    <a:pt x="7286" y="63"/>
                    <a:pt x="7040" y="186"/>
                  </a:cubicBezTo>
                  <a:cubicBezTo>
                    <a:pt x="6299" y="557"/>
                    <a:pt x="2779" y="2595"/>
                    <a:pt x="2224" y="2595"/>
                  </a:cubicBezTo>
                  <a:cubicBezTo>
                    <a:pt x="1668" y="2595"/>
                    <a:pt x="1" y="6112"/>
                    <a:pt x="1" y="6112"/>
                  </a:cubicBezTo>
                  <a:lnTo>
                    <a:pt x="556" y="9448"/>
                  </a:lnTo>
                  <a:cubicBezTo>
                    <a:pt x="556" y="9448"/>
                    <a:pt x="4629" y="9262"/>
                    <a:pt x="6297" y="9076"/>
                  </a:cubicBezTo>
                  <a:cubicBezTo>
                    <a:pt x="7965" y="8891"/>
                    <a:pt x="10188" y="6484"/>
                    <a:pt x="10743" y="5743"/>
                  </a:cubicBezTo>
                  <a:cubicBezTo>
                    <a:pt x="11298" y="5002"/>
                    <a:pt x="12964" y="4077"/>
                    <a:pt x="12780" y="3150"/>
                  </a:cubicBezTo>
                  <a:cubicBezTo>
                    <a:pt x="12740" y="2948"/>
                    <a:pt x="12533" y="2870"/>
                    <a:pt x="12235" y="2870"/>
                  </a:cubicBezTo>
                  <a:cubicBezTo>
                    <a:pt x="11159" y="2870"/>
                    <a:pt x="8891" y="3891"/>
                    <a:pt x="8891" y="3891"/>
                  </a:cubicBezTo>
                  <a:lnTo>
                    <a:pt x="4817" y="3705"/>
                  </a:lnTo>
                  <a:cubicBezTo>
                    <a:pt x="4817" y="3705"/>
                    <a:pt x="7965" y="1482"/>
                    <a:pt x="8336" y="741"/>
                  </a:cubicBezTo>
                  <a:cubicBezTo>
                    <a:pt x="8582" y="247"/>
                    <a:pt x="8253" y="1"/>
                    <a:pt x="7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2338150" y="3526375"/>
              <a:ext cx="340775" cy="253300"/>
            </a:xfrm>
            <a:custGeom>
              <a:avLst/>
              <a:gdLst/>
              <a:ahLst/>
              <a:cxnLst/>
              <a:rect l="l" t="t" r="r" b="b"/>
              <a:pathLst>
                <a:path w="13631" h="10132" extrusionOk="0">
                  <a:moveTo>
                    <a:pt x="8135" y="685"/>
                  </a:moveTo>
                  <a:cubicBezTo>
                    <a:pt x="8277" y="685"/>
                    <a:pt x="8382" y="715"/>
                    <a:pt x="8420" y="754"/>
                  </a:cubicBezTo>
                  <a:cubicBezTo>
                    <a:pt x="8432" y="766"/>
                    <a:pt x="8428" y="829"/>
                    <a:pt x="8377" y="929"/>
                  </a:cubicBezTo>
                  <a:cubicBezTo>
                    <a:pt x="8136" y="1413"/>
                    <a:pt x="6157" y="2926"/>
                    <a:pt x="4968" y="3767"/>
                  </a:cubicBezTo>
                  <a:cubicBezTo>
                    <a:pt x="4700" y="3955"/>
                    <a:pt x="4824" y="4375"/>
                    <a:pt x="5150" y="4389"/>
                  </a:cubicBezTo>
                  <a:lnTo>
                    <a:pt x="9225" y="4574"/>
                  </a:lnTo>
                  <a:cubicBezTo>
                    <a:pt x="9233" y="4575"/>
                    <a:pt x="9241" y="4575"/>
                    <a:pt x="9249" y="4575"/>
                  </a:cubicBezTo>
                  <a:cubicBezTo>
                    <a:pt x="9294" y="4575"/>
                    <a:pt x="9339" y="4565"/>
                    <a:pt x="9381" y="4545"/>
                  </a:cubicBezTo>
                  <a:cubicBezTo>
                    <a:pt x="10724" y="3940"/>
                    <a:pt x="12100" y="3526"/>
                    <a:pt x="12616" y="3526"/>
                  </a:cubicBezTo>
                  <a:cubicBezTo>
                    <a:pt x="12698" y="3526"/>
                    <a:pt x="12758" y="3537"/>
                    <a:pt x="12793" y="3559"/>
                  </a:cubicBezTo>
                  <a:cubicBezTo>
                    <a:pt x="12879" y="3988"/>
                    <a:pt x="12205" y="4574"/>
                    <a:pt x="11665" y="5047"/>
                  </a:cubicBezTo>
                  <a:cubicBezTo>
                    <a:pt x="11334" y="5335"/>
                    <a:pt x="11022" y="5608"/>
                    <a:pt x="10818" y="5878"/>
                  </a:cubicBezTo>
                  <a:cubicBezTo>
                    <a:pt x="10245" y="6642"/>
                    <a:pt x="8096" y="8912"/>
                    <a:pt x="6610" y="9077"/>
                  </a:cubicBezTo>
                  <a:cubicBezTo>
                    <a:pt x="5236" y="9230"/>
                    <a:pt x="2170" y="9384"/>
                    <a:pt x="1194" y="9432"/>
                  </a:cubicBezTo>
                  <a:lnTo>
                    <a:pt x="706" y="6505"/>
                  </a:lnTo>
                  <a:cubicBezTo>
                    <a:pt x="1404" y="5045"/>
                    <a:pt x="2330" y="3421"/>
                    <a:pt x="2572" y="3278"/>
                  </a:cubicBezTo>
                  <a:cubicBezTo>
                    <a:pt x="2996" y="3278"/>
                    <a:pt x="4238" y="2638"/>
                    <a:pt x="6533" y="1379"/>
                  </a:cubicBezTo>
                  <a:cubicBezTo>
                    <a:pt x="6986" y="1131"/>
                    <a:pt x="7354" y="927"/>
                    <a:pt x="7541" y="834"/>
                  </a:cubicBezTo>
                  <a:cubicBezTo>
                    <a:pt x="7761" y="724"/>
                    <a:pt x="7973" y="685"/>
                    <a:pt x="8135" y="685"/>
                  </a:cubicBezTo>
                  <a:close/>
                  <a:moveTo>
                    <a:pt x="8141" y="0"/>
                  </a:moveTo>
                  <a:cubicBezTo>
                    <a:pt x="7835" y="0"/>
                    <a:pt x="7508" y="85"/>
                    <a:pt x="7235" y="222"/>
                  </a:cubicBezTo>
                  <a:cubicBezTo>
                    <a:pt x="7042" y="317"/>
                    <a:pt x="6666" y="525"/>
                    <a:pt x="6202" y="779"/>
                  </a:cubicBezTo>
                  <a:cubicBezTo>
                    <a:pt x="5230" y="1312"/>
                    <a:pt x="2955" y="2561"/>
                    <a:pt x="2572" y="2592"/>
                  </a:cubicBezTo>
                  <a:cubicBezTo>
                    <a:pt x="2381" y="2592"/>
                    <a:pt x="1800" y="2592"/>
                    <a:pt x="41" y="6307"/>
                  </a:cubicBezTo>
                  <a:cubicBezTo>
                    <a:pt x="11" y="6371"/>
                    <a:pt x="0" y="6443"/>
                    <a:pt x="12" y="6511"/>
                  </a:cubicBezTo>
                  <a:lnTo>
                    <a:pt x="568" y="9845"/>
                  </a:lnTo>
                  <a:cubicBezTo>
                    <a:pt x="594" y="10009"/>
                    <a:pt x="738" y="10131"/>
                    <a:pt x="905" y="10131"/>
                  </a:cubicBezTo>
                  <a:lnTo>
                    <a:pt x="923" y="10131"/>
                  </a:lnTo>
                  <a:cubicBezTo>
                    <a:pt x="1089" y="10124"/>
                    <a:pt x="5027" y="9944"/>
                    <a:pt x="6686" y="9760"/>
                  </a:cubicBezTo>
                  <a:cubicBezTo>
                    <a:pt x="8551" y="9552"/>
                    <a:pt x="10888" y="6928"/>
                    <a:pt x="11368" y="6291"/>
                  </a:cubicBezTo>
                  <a:cubicBezTo>
                    <a:pt x="11527" y="6077"/>
                    <a:pt x="11813" y="5828"/>
                    <a:pt x="12116" y="5563"/>
                  </a:cubicBezTo>
                  <a:cubicBezTo>
                    <a:pt x="12826" y="4944"/>
                    <a:pt x="13631" y="4243"/>
                    <a:pt x="13466" y="3425"/>
                  </a:cubicBezTo>
                  <a:cubicBezTo>
                    <a:pt x="13427" y="3231"/>
                    <a:pt x="13301" y="3064"/>
                    <a:pt x="13123" y="2977"/>
                  </a:cubicBezTo>
                  <a:cubicBezTo>
                    <a:pt x="12985" y="2906"/>
                    <a:pt x="12802" y="2876"/>
                    <a:pt x="12590" y="2876"/>
                  </a:cubicBezTo>
                  <a:cubicBezTo>
                    <a:pt x="11563" y="2876"/>
                    <a:pt x="9848" y="3588"/>
                    <a:pt x="9174" y="3887"/>
                  </a:cubicBezTo>
                  <a:lnTo>
                    <a:pt x="6163" y="3750"/>
                  </a:lnTo>
                  <a:cubicBezTo>
                    <a:pt x="7170" y="3006"/>
                    <a:pt x="8705" y="1809"/>
                    <a:pt x="8992" y="1238"/>
                  </a:cubicBezTo>
                  <a:cubicBezTo>
                    <a:pt x="9258" y="706"/>
                    <a:pt x="9020" y="384"/>
                    <a:pt x="8906" y="270"/>
                  </a:cubicBezTo>
                  <a:cubicBezTo>
                    <a:pt x="8715" y="80"/>
                    <a:pt x="8438" y="0"/>
                    <a:pt x="8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1379175" y="3308050"/>
              <a:ext cx="1004775" cy="699250"/>
            </a:xfrm>
            <a:custGeom>
              <a:avLst/>
              <a:gdLst/>
              <a:ahLst/>
              <a:cxnLst/>
              <a:rect l="l" t="t" r="r" b="b"/>
              <a:pathLst>
                <a:path w="40191" h="27970" extrusionOk="0">
                  <a:moveTo>
                    <a:pt x="5187" y="1"/>
                  </a:moveTo>
                  <a:cubicBezTo>
                    <a:pt x="3891" y="1"/>
                    <a:pt x="1668" y="1853"/>
                    <a:pt x="1668" y="1853"/>
                  </a:cubicBezTo>
                  <a:lnTo>
                    <a:pt x="0" y="10557"/>
                  </a:lnTo>
                  <a:cubicBezTo>
                    <a:pt x="0" y="10557"/>
                    <a:pt x="18151" y="27781"/>
                    <a:pt x="20188" y="27967"/>
                  </a:cubicBezTo>
                  <a:cubicBezTo>
                    <a:pt x="20211" y="27969"/>
                    <a:pt x="20235" y="27970"/>
                    <a:pt x="20261" y="27970"/>
                  </a:cubicBezTo>
                  <a:cubicBezTo>
                    <a:pt x="22619" y="27970"/>
                    <a:pt x="40190" y="19819"/>
                    <a:pt x="40190" y="19819"/>
                  </a:cubicBezTo>
                  <a:lnTo>
                    <a:pt x="38710" y="14262"/>
                  </a:lnTo>
                  <a:lnTo>
                    <a:pt x="20744" y="18337"/>
                  </a:lnTo>
                  <a:cubicBezTo>
                    <a:pt x="20744" y="18337"/>
                    <a:pt x="6484" y="1"/>
                    <a:pt x="5187"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1369825" y="3299475"/>
              <a:ext cx="1023475" cy="716400"/>
            </a:xfrm>
            <a:custGeom>
              <a:avLst/>
              <a:gdLst/>
              <a:ahLst/>
              <a:cxnLst/>
              <a:rect l="l" t="t" r="r" b="b"/>
              <a:pathLst>
                <a:path w="40939" h="28656" extrusionOk="0">
                  <a:moveTo>
                    <a:pt x="5561" y="1"/>
                  </a:moveTo>
                  <a:cubicBezTo>
                    <a:pt x="4180" y="1"/>
                    <a:pt x="2060" y="1734"/>
                    <a:pt x="1822" y="1933"/>
                  </a:cubicBezTo>
                  <a:cubicBezTo>
                    <a:pt x="1677" y="2053"/>
                    <a:pt x="1657" y="2270"/>
                    <a:pt x="1778" y="2415"/>
                  </a:cubicBezTo>
                  <a:cubicBezTo>
                    <a:pt x="1846" y="2497"/>
                    <a:pt x="1943" y="2538"/>
                    <a:pt x="2041" y="2538"/>
                  </a:cubicBezTo>
                  <a:cubicBezTo>
                    <a:pt x="2119" y="2538"/>
                    <a:pt x="2197" y="2512"/>
                    <a:pt x="2262" y="2458"/>
                  </a:cubicBezTo>
                  <a:cubicBezTo>
                    <a:pt x="2853" y="1965"/>
                    <a:pt x="4599" y="687"/>
                    <a:pt x="5523" y="682"/>
                  </a:cubicBezTo>
                  <a:cubicBezTo>
                    <a:pt x="6641" y="1031"/>
                    <a:pt x="15516" y="12035"/>
                    <a:pt x="20847" y="18889"/>
                  </a:cubicBezTo>
                  <a:cubicBezTo>
                    <a:pt x="20912" y="18975"/>
                    <a:pt x="21013" y="19023"/>
                    <a:pt x="21117" y="19023"/>
                  </a:cubicBezTo>
                  <a:cubicBezTo>
                    <a:pt x="21142" y="19023"/>
                    <a:pt x="21168" y="19020"/>
                    <a:pt x="21193" y="19014"/>
                  </a:cubicBezTo>
                  <a:lnTo>
                    <a:pt x="38837" y="15012"/>
                  </a:lnTo>
                  <a:lnTo>
                    <a:pt x="40159" y="19970"/>
                  </a:lnTo>
                  <a:cubicBezTo>
                    <a:pt x="33074" y="23250"/>
                    <a:pt x="22323" y="27972"/>
                    <a:pt x="20664" y="27972"/>
                  </a:cubicBezTo>
                  <a:cubicBezTo>
                    <a:pt x="20638" y="27972"/>
                    <a:pt x="20615" y="27971"/>
                    <a:pt x="20593" y="27968"/>
                  </a:cubicBezTo>
                  <a:cubicBezTo>
                    <a:pt x="19196" y="27842"/>
                    <a:pt x="7596" y="17280"/>
                    <a:pt x="612" y="10651"/>
                  </a:cubicBezTo>
                  <a:cubicBezTo>
                    <a:pt x="546" y="10590"/>
                    <a:pt x="462" y="10560"/>
                    <a:pt x="378" y="10560"/>
                  </a:cubicBezTo>
                  <a:cubicBezTo>
                    <a:pt x="287" y="10560"/>
                    <a:pt x="197" y="10595"/>
                    <a:pt x="129" y="10666"/>
                  </a:cubicBezTo>
                  <a:cubicBezTo>
                    <a:pt x="0" y="10802"/>
                    <a:pt x="5" y="11018"/>
                    <a:pt x="140" y="11148"/>
                  </a:cubicBezTo>
                  <a:cubicBezTo>
                    <a:pt x="2006" y="12920"/>
                    <a:pt x="18437" y="28461"/>
                    <a:pt x="20533" y="28651"/>
                  </a:cubicBezTo>
                  <a:cubicBezTo>
                    <a:pt x="20558" y="28654"/>
                    <a:pt x="20586" y="28656"/>
                    <a:pt x="20616" y="28656"/>
                  </a:cubicBezTo>
                  <a:cubicBezTo>
                    <a:pt x="23000" y="28656"/>
                    <a:pt x="38885" y="21319"/>
                    <a:pt x="40708" y="20472"/>
                  </a:cubicBezTo>
                  <a:cubicBezTo>
                    <a:pt x="40860" y="20403"/>
                    <a:pt x="40939" y="20233"/>
                    <a:pt x="40896" y="20073"/>
                  </a:cubicBezTo>
                  <a:lnTo>
                    <a:pt x="39415" y="14516"/>
                  </a:lnTo>
                  <a:cubicBezTo>
                    <a:pt x="39374" y="14364"/>
                    <a:pt x="39237" y="14262"/>
                    <a:pt x="39085" y="14262"/>
                  </a:cubicBezTo>
                  <a:cubicBezTo>
                    <a:pt x="39060" y="14262"/>
                    <a:pt x="39034" y="14265"/>
                    <a:pt x="39008" y="14271"/>
                  </a:cubicBezTo>
                  <a:lnTo>
                    <a:pt x="21254" y="18297"/>
                  </a:lnTo>
                  <a:cubicBezTo>
                    <a:pt x="16863" y="12654"/>
                    <a:pt x="6870" y="1"/>
                    <a:pt x="5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948575" y="3965550"/>
              <a:ext cx="435275" cy="313675"/>
            </a:xfrm>
            <a:custGeom>
              <a:avLst/>
              <a:gdLst/>
              <a:ahLst/>
              <a:cxnLst/>
              <a:rect l="l" t="t" r="r" b="b"/>
              <a:pathLst>
                <a:path w="17411" h="12547" extrusionOk="0">
                  <a:moveTo>
                    <a:pt x="17410" y="1"/>
                  </a:moveTo>
                  <a:cubicBezTo>
                    <a:pt x="17410" y="1"/>
                    <a:pt x="6482" y="6852"/>
                    <a:pt x="3890" y="7779"/>
                  </a:cubicBezTo>
                  <a:cubicBezTo>
                    <a:pt x="1297" y="8704"/>
                    <a:pt x="1" y="9261"/>
                    <a:pt x="1" y="9261"/>
                  </a:cubicBezTo>
                  <a:cubicBezTo>
                    <a:pt x="1" y="9261"/>
                    <a:pt x="1766" y="11476"/>
                    <a:pt x="2731" y="11959"/>
                  </a:cubicBezTo>
                  <a:cubicBezTo>
                    <a:pt x="3632" y="12410"/>
                    <a:pt x="4636" y="12546"/>
                    <a:pt x="5521" y="12546"/>
                  </a:cubicBezTo>
                  <a:cubicBezTo>
                    <a:pt x="6883" y="12546"/>
                    <a:pt x="7964" y="12223"/>
                    <a:pt x="7964" y="12223"/>
                  </a:cubicBezTo>
                  <a:lnTo>
                    <a:pt x="17410"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938375" y="3956975"/>
              <a:ext cx="454775" cy="330925"/>
            </a:xfrm>
            <a:custGeom>
              <a:avLst/>
              <a:gdLst/>
              <a:ahLst/>
              <a:cxnLst/>
              <a:rect l="l" t="t" r="r" b="b"/>
              <a:pathLst>
                <a:path w="18191" h="13237" extrusionOk="0">
                  <a:moveTo>
                    <a:pt x="16384" y="1640"/>
                  </a:moveTo>
                  <a:lnTo>
                    <a:pt x="8172" y="12268"/>
                  </a:lnTo>
                  <a:cubicBezTo>
                    <a:pt x="7878" y="12344"/>
                    <a:pt x="6989" y="12548"/>
                    <a:pt x="5928" y="12548"/>
                  </a:cubicBezTo>
                  <a:cubicBezTo>
                    <a:pt x="5086" y="12548"/>
                    <a:pt x="4137" y="12419"/>
                    <a:pt x="3292" y="11998"/>
                  </a:cubicBezTo>
                  <a:cubicBezTo>
                    <a:pt x="2673" y="11687"/>
                    <a:pt x="1583" y="10479"/>
                    <a:pt x="967" y="9746"/>
                  </a:cubicBezTo>
                  <a:lnTo>
                    <a:pt x="967" y="9745"/>
                  </a:lnTo>
                  <a:cubicBezTo>
                    <a:pt x="1542" y="9512"/>
                    <a:pt x="2695" y="9059"/>
                    <a:pt x="4413" y="8447"/>
                  </a:cubicBezTo>
                  <a:cubicBezTo>
                    <a:pt x="6430" y="7727"/>
                    <a:pt x="13230" y="3588"/>
                    <a:pt x="16384" y="1640"/>
                  </a:cubicBezTo>
                  <a:close/>
                  <a:moveTo>
                    <a:pt x="17817" y="1"/>
                  </a:moveTo>
                  <a:cubicBezTo>
                    <a:pt x="17755" y="1"/>
                    <a:pt x="17692" y="18"/>
                    <a:pt x="17635" y="53"/>
                  </a:cubicBezTo>
                  <a:cubicBezTo>
                    <a:pt x="17527" y="121"/>
                    <a:pt x="6711" y="6897"/>
                    <a:pt x="4183" y="7800"/>
                  </a:cubicBezTo>
                  <a:cubicBezTo>
                    <a:pt x="1610" y="8719"/>
                    <a:pt x="287" y="9283"/>
                    <a:pt x="273" y="9289"/>
                  </a:cubicBezTo>
                  <a:cubicBezTo>
                    <a:pt x="66" y="9378"/>
                    <a:pt x="0" y="9641"/>
                    <a:pt x="141" y="9818"/>
                  </a:cubicBezTo>
                  <a:cubicBezTo>
                    <a:pt x="214" y="9911"/>
                    <a:pt x="1965" y="12099"/>
                    <a:pt x="2986" y="12609"/>
                  </a:cubicBezTo>
                  <a:cubicBezTo>
                    <a:pt x="3947" y="13091"/>
                    <a:pt x="5006" y="13236"/>
                    <a:pt x="5934" y="13236"/>
                  </a:cubicBezTo>
                  <a:cubicBezTo>
                    <a:pt x="7306" y="13236"/>
                    <a:pt x="8396" y="12918"/>
                    <a:pt x="8470" y="12896"/>
                  </a:cubicBezTo>
                  <a:cubicBezTo>
                    <a:pt x="8540" y="12875"/>
                    <a:pt x="8599" y="12834"/>
                    <a:pt x="8644" y="12777"/>
                  </a:cubicBezTo>
                  <a:lnTo>
                    <a:pt x="18090" y="553"/>
                  </a:lnTo>
                  <a:cubicBezTo>
                    <a:pt x="18191" y="422"/>
                    <a:pt x="18183" y="237"/>
                    <a:pt x="18072" y="114"/>
                  </a:cubicBezTo>
                  <a:cubicBezTo>
                    <a:pt x="18005" y="39"/>
                    <a:pt x="17912" y="1"/>
                    <a:pt x="1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37"/>
          <p:cNvSpPr txBox="1">
            <a:spLocks noGrp="1"/>
          </p:cNvSpPr>
          <p:nvPr>
            <p:ph type="body" idx="4294967295"/>
          </p:nvPr>
        </p:nvSpPr>
        <p:spPr>
          <a:xfrm>
            <a:off x="-54875" y="1620100"/>
            <a:ext cx="5435700" cy="1285800"/>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Objective: Strengthen Anomaly Detection for Unknown Threats</a:t>
            </a:r>
            <a:endParaRPr sz="11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100">
              <a:solidFill>
                <a:schemeClr val="dk1"/>
              </a:solidFill>
              <a:latin typeface="Calibri"/>
              <a:ea typeface="Calibri"/>
              <a:cs typeface="Calibri"/>
              <a:sym typeface="Calibri"/>
            </a:endParaRPr>
          </a:p>
          <a:p>
            <a:pPr marL="457200" lvl="0" indent="-298450" algn="l" rtl="0">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Objective: Acknowledge the emergence of the anomaly-based method to address the limitation of detecting unknown malware.</a:t>
            </a:r>
            <a:endParaRPr sz="11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100">
              <a:solidFill>
                <a:schemeClr val="dk1"/>
              </a:solidFill>
              <a:latin typeface="Calibri"/>
              <a:ea typeface="Calibri"/>
              <a:cs typeface="Calibri"/>
              <a:sym typeface="Calibri"/>
            </a:endParaRPr>
          </a:p>
          <a:p>
            <a:pPr marL="457200" lvl="0" indent="-298450" algn="l" rtl="0">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Objective: Invest in the development and refinement of anomaly-based systems, leveraging machine learning to enhance the detection capability for novel threats.</a:t>
            </a:r>
            <a:endParaRPr sz="1100">
              <a:solidFill>
                <a:schemeClr val="dk1"/>
              </a:solidFill>
              <a:latin typeface="Calibri"/>
              <a:ea typeface="Calibri"/>
              <a:cs typeface="Calibri"/>
              <a:sym typeface="Calibri"/>
            </a:endParaRPr>
          </a:p>
          <a:p>
            <a:pPr marL="0" lvl="0" indent="0" algn="r" rtl="0">
              <a:spcBef>
                <a:spcPts val="0"/>
              </a:spcBef>
              <a:spcAft>
                <a:spcPts val="1600"/>
              </a:spcAft>
              <a:buNone/>
            </a:pPr>
            <a:endParaRPr sz="1100"/>
          </a:p>
        </p:txBody>
      </p:sp>
      <p:sp>
        <p:nvSpPr>
          <p:cNvPr id="848" name="Google Shape;848;p37"/>
          <p:cNvSpPr txBox="1">
            <a:spLocks noGrp="1"/>
          </p:cNvSpPr>
          <p:nvPr>
            <p:ph type="title" idx="4294967295"/>
          </p:nvPr>
        </p:nvSpPr>
        <p:spPr>
          <a:xfrm>
            <a:off x="-92976" y="1079813"/>
            <a:ext cx="2126700" cy="53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a:t>Problem: Inability to Detect Unknown Malware</a:t>
            </a:r>
            <a:endParaRPr sz="1100"/>
          </a:p>
        </p:txBody>
      </p:sp>
      <p:sp>
        <p:nvSpPr>
          <p:cNvPr id="849" name="Google Shape;849;p37"/>
          <p:cNvSpPr txBox="1">
            <a:spLocks noGrp="1"/>
          </p:cNvSpPr>
          <p:nvPr>
            <p:ph type="body" idx="4294967295"/>
          </p:nvPr>
        </p:nvSpPr>
        <p:spPr>
          <a:xfrm>
            <a:off x="-54875" y="3820150"/>
            <a:ext cx="5379600" cy="14307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Calibri"/>
              <a:buChar char="●"/>
            </a:pPr>
            <a:r>
              <a:rPr lang="en" sz="1100">
                <a:latin typeface="Calibri"/>
                <a:ea typeface="Calibri"/>
                <a:cs typeface="Calibri"/>
                <a:sym typeface="Calibri"/>
              </a:rPr>
              <a:t>Objective: Minimize False Positives in Anomaly Detection</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Objective: Recognize the challenge of false positives in anomaly-based detection and the potential impact on normal operations.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Objective: Fine-tune machine learning algorithms and implement adaptive learning mechanisms to reduce false positives, ensuring a more accurate identification of suspicious activities.</a:t>
            </a:r>
            <a:endParaRPr sz="1100">
              <a:latin typeface="Calibri"/>
              <a:ea typeface="Calibri"/>
              <a:cs typeface="Calibri"/>
              <a:sym typeface="Calibri"/>
            </a:endParaRPr>
          </a:p>
        </p:txBody>
      </p:sp>
      <p:sp>
        <p:nvSpPr>
          <p:cNvPr id="850" name="Google Shape;850;p37"/>
          <p:cNvSpPr txBox="1">
            <a:spLocks noGrp="1"/>
          </p:cNvSpPr>
          <p:nvPr>
            <p:ph type="title" idx="4294967295"/>
          </p:nvPr>
        </p:nvSpPr>
        <p:spPr>
          <a:xfrm>
            <a:off x="377729" y="3280450"/>
            <a:ext cx="1808400" cy="53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a:t>Problem: Potential False Positives</a:t>
            </a:r>
            <a:endParaRPr sz="1100"/>
          </a:p>
        </p:txBody>
      </p:sp>
      <p:cxnSp>
        <p:nvCxnSpPr>
          <p:cNvPr id="851" name="Google Shape;851;p37"/>
          <p:cNvCxnSpPr/>
          <p:nvPr/>
        </p:nvCxnSpPr>
        <p:spPr>
          <a:xfrm rot="10800000" flipH="1">
            <a:off x="2213999" y="1253938"/>
            <a:ext cx="4716000" cy="160500"/>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852" name="Google Shape;852;p37"/>
          <p:cNvCxnSpPr/>
          <p:nvPr/>
        </p:nvCxnSpPr>
        <p:spPr>
          <a:xfrm rot="10800000" flipH="1">
            <a:off x="2243204" y="3040425"/>
            <a:ext cx="4349700" cy="509700"/>
          </a:xfrm>
          <a:prstGeom prst="bentConnector3">
            <a:avLst>
              <a:gd name="adj1" fmla="val 50000"/>
            </a:avLst>
          </a:prstGeom>
          <a:noFill/>
          <a:ln w="19050" cap="flat" cmpd="sng">
            <a:solidFill>
              <a:schemeClr val="accent1"/>
            </a:solidFill>
            <a:prstDash val="solid"/>
            <a:round/>
            <a:headEnd type="oval" w="med" len="med"/>
            <a:tailEnd type="oval"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Business Understanding</a:t>
            </a:r>
            <a:endParaRPr/>
          </a:p>
        </p:txBody>
      </p:sp>
      <p:grpSp>
        <p:nvGrpSpPr>
          <p:cNvPr id="858" name="Google Shape;858;p38"/>
          <p:cNvGrpSpPr/>
          <p:nvPr/>
        </p:nvGrpSpPr>
        <p:grpSpPr>
          <a:xfrm>
            <a:off x="-1808288" y="1158293"/>
            <a:ext cx="4835770" cy="3504846"/>
            <a:chOff x="133200" y="238100"/>
            <a:chExt cx="7227275" cy="5238150"/>
          </a:xfrm>
        </p:grpSpPr>
        <p:sp>
          <p:nvSpPr>
            <p:cNvPr id="859" name="Google Shape;859;p38"/>
            <p:cNvSpPr/>
            <p:nvPr/>
          </p:nvSpPr>
          <p:spPr>
            <a:xfrm>
              <a:off x="133200" y="238100"/>
              <a:ext cx="7227275" cy="5238150"/>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p:nvPr/>
          </p:nvSpPr>
          <p:spPr>
            <a:xfrm>
              <a:off x="2973700" y="480500"/>
              <a:ext cx="1210525" cy="1216150"/>
            </a:xfrm>
            <a:custGeom>
              <a:avLst/>
              <a:gdLst/>
              <a:ahLst/>
              <a:cxnLst/>
              <a:rect l="l" t="t" r="r" b="b"/>
              <a:pathLst>
                <a:path w="48421" h="48646" extrusionOk="0">
                  <a:moveTo>
                    <a:pt x="24183" y="11733"/>
                  </a:moveTo>
                  <a:cubicBezTo>
                    <a:pt x="31152" y="11733"/>
                    <a:pt x="36801" y="17382"/>
                    <a:pt x="36801" y="24350"/>
                  </a:cubicBezTo>
                  <a:cubicBezTo>
                    <a:pt x="36801" y="31319"/>
                    <a:pt x="31152" y="36968"/>
                    <a:pt x="24183" y="36968"/>
                  </a:cubicBezTo>
                  <a:cubicBezTo>
                    <a:pt x="17216" y="36968"/>
                    <a:pt x="11567" y="31319"/>
                    <a:pt x="11567" y="24350"/>
                  </a:cubicBezTo>
                  <a:cubicBezTo>
                    <a:pt x="11567" y="17382"/>
                    <a:pt x="17216" y="11733"/>
                    <a:pt x="24183" y="11733"/>
                  </a:cubicBezTo>
                  <a:close/>
                  <a:moveTo>
                    <a:pt x="21577" y="0"/>
                  </a:moveTo>
                  <a:lnTo>
                    <a:pt x="20414" y="4612"/>
                  </a:lnTo>
                  <a:cubicBezTo>
                    <a:pt x="18846" y="4911"/>
                    <a:pt x="17321" y="5395"/>
                    <a:pt x="15870" y="6056"/>
                  </a:cubicBezTo>
                  <a:lnTo>
                    <a:pt x="12257" y="2930"/>
                  </a:lnTo>
                  <a:lnTo>
                    <a:pt x="8117" y="5829"/>
                  </a:lnTo>
                  <a:lnTo>
                    <a:pt x="9824" y="10300"/>
                  </a:lnTo>
                  <a:cubicBezTo>
                    <a:pt x="8711" y="11436"/>
                    <a:pt x="7737" y="12700"/>
                    <a:pt x="6921" y="14066"/>
                  </a:cubicBezTo>
                  <a:lnTo>
                    <a:pt x="2163" y="13574"/>
                  </a:lnTo>
                  <a:lnTo>
                    <a:pt x="434" y="18323"/>
                  </a:lnTo>
                  <a:lnTo>
                    <a:pt x="4374" y="20996"/>
                  </a:lnTo>
                  <a:cubicBezTo>
                    <a:pt x="4185" y="22104"/>
                    <a:pt x="4090" y="23226"/>
                    <a:pt x="4090" y="24350"/>
                  </a:cubicBezTo>
                  <a:cubicBezTo>
                    <a:pt x="4090" y="24829"/>
                    <a:pt x="4112" y="25301"/>
                    <a:pt x="4145" y="25770"/>
                  </a:cubicBezTo>
                  <a:lnTo>
                    <a:pt x="1" y="28084"/>
                  </a:lnTo>
                  <a:lnTo>
                    <a:pt x="1309" y="32966"/>
                  </a:lnTo>
                  <a:lnTo>
                    <a:pt x="6000" y="32905"/>
                  </a:lnTo>
                  <a:cubicBezTo>
                    <a:pt x="6690" y="34369"/>
                    <a:pt x="7556" y="35746"/>
                    <a:pt x="8576" y="37002"/>
                  </a:cubicBezTo>
                  <a:lnTo>
                    <a:pt x="6551" y="41209"/>
                  </a:lnTo>
                  <a:lnTo>
                    <a:pt x="10422" y="44458"/>
                  </a:lnTo>
                  <a:lnTo>
                    <a:pt x="14173" y="41772"/>
                  </a:lnTo>
                  <a:cubicBezTo>
                    <a:pt x="15596" y="42590"/>
                    <a:pt x="17113" y="43232"/>
                    <a:pt x="18693" y="43679"/>
                  </a:cubicBezTo>
                  <a:lnTo>
                    <a:pt x="19445" y="48205"/>
                  </a:lnTo>
                  <a:lnTo>
                    <a:pt x="24478" y="48646"/>
                  </a:lnTo>
                  <a:lnTo>
                    <a:pt x="25998" y="44360"/>
                  </a:lnTo>
                  <a:cubicBezTo>
                    <a:pt x="27649" y="44213"/>
                    <a:pt x="29276" y="43860"/>
                    <a:pt x="30841" y="43310"/>
                  </a:cubicBezTo>
                  <a:lnTo>
                    <a:pt x="34018" y="46539"/>
                  </a:lnTo>
                  <a:lnTo>
                    <a:pt x="38395" y="44013"/>
                  </a:lnTo>
                  <a:lnTo>
                    <a:pt x="37193" y="39659"/>
                  </a:lnTo>
                  <a:cubicBezTo>
                    <a:pt x="38461" y="38581"/>
                    <a:pt x="39589" y="37350"/>
                    <a:pt x="40554" y="35995"/>
                  </a:cubicBezTo>
                  <a:lnTo>
                    <a:pt x="45000" y="36815"/>
                  </a:lnTo>
                  <a:lnTo>
                    <a:pt x="47137" y="32234"/>
                  </a:lnTo>
                  <a:lnTo>
                    <a:pt x="43649" y="29355"/>
                  </a:lnTo>
                  <a:cubicBezTo>
                    <a:pt x="44060" y="27748"/>
                    <a:pt x="44270" y="26095"/>
                    <a:pt x="44276" y="24438"/>
                  </a:cubicBezTo>
                  <a:lnTo>
                    <a:pt x="48420" y="22549"/>
                  </a:lnTo>
                  <a:lnTo>
                    <a:pt x="47543" y="17573"/>
                  </a:lnTo>
                  <a:lnTo>
                    <a:pt x="42970" y="17217"/>
                  </a:lnTo>
                  <a:cubicBezTo>
                    <a:pt x="42387" y="15684"/>
                    <a:pt x="41619" y="14229"/>
                    <a:pt x="40681" y="12884"/>
                  </a:cubicBezTo>
                  <a:lnTo>
                    <a:pt x="43039" y="8902"/>
                  </a:lnTo>
                  <a:lnTo>
                    <a:pt x="39466" y="5330"/>
                  </a:lnTo>
                  <a:lnTo>
                    <a:pt x="35454" y="7712"/>
                  </a:lnTo>
                  <a:cubicBezTo>
                    <a:pt x="33145" y="6146"/>
                    <a:pt x="30536" y="5082"/>
                    <a:pt x="27790" y="4584"/>
                  </a:cubicBezTo>
                  <a:lnTo>
                    <a:pt x="266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p:nvPr/>
          </p:nvSpPr>
          <p:spPr>
            <a:xfrm>
              <a:off x="2973700" y="416800"/>
              <a:ext cx="1210525" cy="1216150"/>
            </a:xfrm>
            <a:custGeom>
              <a:avLst/>
              <a:gdLst/>
              <a:ahLst/>
              <a:cxnLst/>
              <a:rect l="l" t="t" r="r" b="b"/>
              <a:pathLst>
                <a:path w="48421" h="48646" extrusionOk="0">
                  <a:moveTo>
                    <a:pt x="24183" y="11733"/>
                  </a:moveTo>
                  <a:cubicBezTo>
                    <a:pt x="31152" y="11733"/>
                    <a:pt x="36801" y="17381"/>
                    <a:pt x="36801" y="24350"/>
                  </a:cubicBezTo>
                  <a:cubicBezTo>
                    <a:pt x="36801" y="31318"/>
                    <a:pt x="31152" y="36968"/>
                    <a:pt x="24183" y="36968"/>
                  </a:cubicBezTo>
                  <a:cubicBezTo>
                    <a:pt x="17216" y="36968"/>
                    <a:pt x="11567" y="31318"/>
                    <a:pt x="11567" y="24350"/>
                  </a:cubicBezTo>
                  <a:cubicBezTo>
                    <a:pt x="11567" y="17381"/>
                    <a:pt x="17216" y="11733"/>
                    <a:pt x="24183" y="11733"/>
                  </a:cubicBezTo>
                  <a:close/>
                  <a:moveTo>
                    <a:pt x="21577" y="0"/>
                  </a:moveTo>
                  <a:lnTo>
                    <a:pt x="20414" y="4612"/>
                  </a:lnTo>
                  <a:cubicBezTo>
                    <a:pt x="18846" y="4911"/>
                    <a:pt x="17321" y="5395"/>
                    <a:pt x="15870" y="6056"/>
                  </a:cubicBezTo>
                  <a:lnTo>
                    <a:pt x="12257" y="2930"/>
                  </a:lnTo>
                  <a:lnTo>
                    <a:pt x="8117" y="5828"/>
                  </a:lnTo>
                  <a:lnTo>
                    <a:pt x="9824" y="10300"/>
                  </a:lnTo>
                  <a:cubicBezTo>
                    <a:pt x="8711" y="11436"/>
                    <a:pt x="7737" y="12699"/>
                    <a:pt x="6921" y="14065"/>
                  </a:cubicBezTo>
                  <a:lnTo>
                    <a:pt x="2163" y="13574"/>
                  </a:lnTo>
                  <a:lnTo>
                    <a:pt x="434" y="18323"/>
                  </a:lnTo>
                  <a:lnTo>
                    <a:pt x="4374" y="20996"/>
                  </a:lnTo>
                  <a:cubicBezTo>
                    <a:pt x="4185" y="22104"/>
                    <a:pt x="4090" y="23226"/>
                    <a:pt x="4090" y="24350"/>
                  </a:cubicBezTo>
                  <a:cubicBezTo>
                    <a:pt x="4090" y="24828"/>
                    <a:pt x="4112" y="25301"/>
                    <a:pt x="4145" y="25770"/>
                  </a:cubicBezTo>
                  <a:lnTo>
                    <a:pt x="1" y="28083"/>
                  </a:lnTo>
                  <a:lnTo>
                    <a:pt x="1309" y="32966"/>
                  </a:lnTo>
                  <a:lnTo>
                    <a:pt x="6000" y="32905"/>
                  </a:lnTo>
                  <a:cubicBezTo>
                    <a:pt x="6690" y="34369"/>
                    <a:pt x="7555" y="35744"/>
                    <a:pt x="8576" y="37002"/>
                  </a:cubicBezTo>
                  <a:lnTo>
                    <a:pt x="6551" y="41209"/>
                  </a:lnTo>
                  <a:lnTo>
                    <a:pt x="10422" y="44458"/>
                  </a:lnTo>
                  <a:lnTo>
                    <a:pt x="14173" y="41772"/>
                  </a:lnTo>
                  <a:cubicBezTo>
                    <a:pt x="15596" y="42590"/>
                    <a:pt x="17113" y="43231"/>
                    <a:pt x="18693" y="43678"/>
                  </a:cubicBezTo>
                  <a:lnTo>
                    <a:pt x="19445" y="48204"/>
                  </a:lnTo>
                  <a:lnTo>
                    <a:pt x="24478" y="48645"/>
                  </a:lnTo>
                  <a:lnTo>
                    <a:pt x="25998" y="44360"/>
                  </a:lnTo>
                  <a:cubicBezTo>
                    <a:pt x="27649" y="44213"/>
                    <a:pt x="29276" y="43859"/>
                    <a:pt x="30841" y="43310"/>
                  </a:cubicBezTo>
                  <a:lnTo>
                    <a:pt x="34018" y="46538"/>
                  </a:lnTo>
                  <a:lnTo>
                    <a:pt x="38395" y="44012"/>
                  </a:lnTo>
                  <a:lnTo>
                    <a:pt x="37193" y="39659"/>
                  </a:lnTo>
                  <a:cubicBezTo>
                    <a:pt x="38461" y="38581"/>
                    <a:pt x="39589" y="37349"/>
                    <a:pt x="40554" y="35995"/>
                  </a:cubicBezTo>
                  <a:lnTo>
                    <a:pt x="45000" y="36815"/>
                  </a:lnTo>
                  <a:lnTo>
                    <a:pt x="47137" y="32234"/>
                  </a:lnTo>
                  <a:lnTo>
                    <a:pt x="43649" y="29355"/>
                  </a:lnTo>
                  <a:cubicBezTo>
                    <a:pt x="44060" y="27748"/>
                    <a:pt x="44270" y="26095"/>
                    <a:pt x="44276" y="24436"/>
                  </a:cubicBezTo>
                  <a:lnTo>
                    <a:pt x="48420" y="22549"/>
                  </a:lnTo>
                  <a:lnTo>
                    <a:pt x="47543" y="17571"/>
                  </a:lnTo>
                  <a:lnTo>
                    <a:pt x="42970" y="17217"/>
                  </a:lnTo>
                  <a:cubicBezTo>
                    <a:pt x="42387" y="15684"/>
                    <a:pt x="41619" y="14229"/>
                    <a:pt x="40681" y="12883"/>
                  </a:cubicBezTo>
                  <a:lnTo>
                    <a:pt x="43039" y="8902"/>
                  </a:lnTo>
                  <a:lnTo>
                    <a:pt x="39466" y="5330"/>
                  </a:lnTo>
                  <a:lnTo>
                    <a:pt x="35454" y="7711"/>
                  </a:lnTo>
                  <a:cubicBezTo>
                    <a:pt x="33145" y="6146"/>
                    <a:pt x="30536" y="5080"/>
                    <a:pt x="27790" y="4584"/>
                  </a:cubicBezTo>
                  <a:lnTo>
                    <a:pt x="2663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2963600" y="407500"/>
              <a:ext cx="1230500" cy="1234700"/>
            </a:xfrm>
            <a:custGeom>
              <a:avLst/>
              <a:gdLst/>
              <a:ahLst/>
              <a:cxnLst/>
              <a:rect l="l" t="t" r="r" b="b"/>
              <a:pathLst>
                <a:path w="49220" h="49388" extrusionOk="0">
                  <a:moveTo>
                    <a:pt x="24588" y="12476"/>
                  </a:moveTo>
                  <a:cubicBezTo>
                    <a:pt x="31341" y="12476"/>
                    <a:pt x="36833" y="17970"/>
                    <a:pt x="36833" y="24722"/>
                  </a:cubicBezTo>
                  <a:cubicBezTo>
                    <a:pt x="36833" y="31474"/>
                    <a:pt x="31341" y="36969"/>
                    <a:pt x="24588" y="36969"/>
                  </a:cubicBezTo>
                  <a:cubicBezTo>
                    <a:pt x="17836" y="36969"/>
                    <a:pt x="12342" y="31473"/>
                    <a:pt x="12342" y="24722"/>
                  </a:cubicBezTo>
                  <a:cubicBezTo>
                    <a:pt x="12342" y="17970"/>
                    <a:pt x="17836" y="12476"/>
                    <a:pt x="24588" y="12476"/>
                  </a:cubicBezTo>
                  <a:close/>
                  <a:moveTo>
                    <a:pt x="24587" y="11733"/>
                  </a:moveTo>
                  <a:cubicBezTo>
                    <a:pt x="17425" y="11733"/>
                    <a:pt x="11600" y="17560"/>
                    <a:pt x="11600" y="24722"/>
                  </a:cubicBezTo>
                  <a:cubicBezTo>
                    <a:pt x="11600" y="31884"/>
                    <a:pt x="17426" y="37711"/>
                    <a:pt x="24588" y="37711"/>
                  </a:cubicBezTo>
                  <a:lnTo>
                    <a:pt x="24588" y="37711"/>
                  </a:lnTo>
                  <a:cubicBezTo>
                    <a:pt x="31751" y="37711"/>
                    <a:pt x="37577" y="31884"/>
                    <a:pt x="37577" y="24722"/>
                  </a:cubicBezTo>
                  <a:cubicBezTo>
                    <a:pt x="37577" y="17560"/>
                    <a:pt x="31750" y="11733"/>
                    <a:pt x="24587" y="11733"/>
                  </a:cubicBezTo>
                  <a:close/>
                  <a:moveTo>
                    <a:pt x="24588" y="37711"/>
                  </a:moveTo>
                  <a:cubicBezTo>
                    <a:pt x="24587" y="37711"/>
                    <a:pt x="24587" y="37711"/>
                    <a:pt x="24587" y="37711"/>
                  </a:cubicBezTo>
                  <a:lnTo>
                    <a:pt x="24588" y="37711"/>
                  </a:lnTo>
                  <a:cubicBezTo>
                    <a:pt x="24588" y="37711"/>
                    <a:pt x="24588" y="37711"/>
                    <a:pt x="24588" y="37711"/>
                  </a:cubicBezTo>
                  <a:close/>
                  <a:moveTo>
                    <a:pt x="26745" y="743"/>
                  </a:moveTo>
                  <a:lnTo>
                    <a:pt x="27835" y="5048"/>
                  </a:lnTo>
                  <a:cubicBezTo>
                    <a:pt x="27870" y="5189"/>
                    <a:pt x="27985" y="5296"/>
                    <a:pt x="28129" y="5323"/>
                  </a:cubicBezTo>
                  <a:cubicBezTo>
                    <a:pt x="30843" y="5814"/>
                    <a:pt x="33373" y="6848"/>
                    <a:pt x="35648" y="8391"/>
                  </a:cubicBezTo>
                  <a:cubicBezTo>
                    <a:pt x="35711" y="8434"/>
                    <a:pt x="35784" y="8455"/>
                    <a:pt x="35857" y="8455"/>
                  </a:cubicBezTo>
                  <a:cubicBezTo>
                    <a:pt x="35922" y="8455"/>
                    <a:pt x="35988" y="8438"/>
                    <a:pt x="36046" y="8403"/>
                  </a:cubicBezTo>
                  <a:lnTo>
                    <a:pt x="39812" y="6168"/>
                  </a:lnTo>
                  <a:lnTo>
                    <a:pt x="42977" y="9334"/>
                  </a:lnTo>
                  <a:lnTo>
                    <a:pt x="40767" y="13067"/>
                  </a:lnTo>
                  <a:cubicBezTo>
                    <a:pt x="40693" y="13192"/>
                    <a:pt x="40699" y="13349"/>
                    <a:pt x="40782" y="13468"/>
                  </a:cubicBezTo>
                  <a:cubicBezTo>
                    <a:pt x="41701" y="14788"/>
                    <a:pt x="42455" y="16216"/>
                    <a:pt x="43027" y="17721"/>
                  </a:cubicBezTo>
                  <a:cubicBezTo>
                    <a:pt x="43078" y="17854"/>
                    <a:pt x="43202" y="17948"/>
                    <a:pt x="43346" y="17960"/>
                  </a:cubicBezTo>
                  <a:lnTo>
                    <a:pt x="47632" y="18292"/>
                  </a:lnTo>
                  <a:lnTo>
                    <a:pt x="48410" y="22701"/>
                  </a:lnTo>
                  <a:lnTo>
                    <a:pt x="44528" y="24470"/>
                  </a:lnTo>
                  <a:cubicBezTo>
                    <a:pt x="44396" y="24531"/>
                    <a:pt x="44311" y="24661"/>
                    <a:pt x="44310" y="24807"/>
                  </a:cubicBezTo>
                  <a:cubicBezTo>
                    <a:pt x="44304" y="26434"/>
                    <a:pt x="44099" y="28056"/>
                    <a:pt x="43695" y="29633"/>
                  </a:cubicBezTo>
                  <a:cubicBezTo>
                    <a:pt x="43660" y="29773"/>
                    <a:pt x="43707" y="29920"/>
                    <a:pt x="43818" y="30012"/>
                  </a:cubicBezTo>
                  <a:lnTo>
                    <a:pt x="47085" y="32708"/>
                  </a:lnTo>
                  <a:lnTo>
                    <a:pt x="45194" y="36768"/>
                  </a:lnTo>
                  <a:lnTo>
                    <a:pt x="41030" y="36000"/>
                  </a:lnTo>
                  <a:cubicBezTo>
                    <a:pt x="41007" y="35996"/>
                    <a:pt x="40984" y="35994"/>
                    <a:pt x="40961" y="35994"/>
                  </a:cubicBezTo>
                  <a:cubicBezTo>
                    <a:pt x="40842" y="35994"/>
                    <a:pt x="40728" y="36051"/>
                    <a:pt x="40659" y="36150"/>
                  </a:cubicBezTo>
                  <a:cubicBezTo>
                    <a:pt x="39711" y="37481"/>
                    <a:pt x="38602" y="38688"/>
                    <a:pt x="37359" y="39747"/>
                  </a:cubicBezTo>
                  <a:cubicBezTo>
                    <a:pt x="37248" y="39841"/>
                    <a:pt x="37202" y="39989"/>
                    <a:pt x="37240" y="40129"/>
                  </a:cubicBezTo>
                  <a:lnTo>
                    <a:pt x="38366" y="44205"/>
                  </a:lnTo>
                  <a:lnTo>
                    <a:pt x="34486" y="46444"/>
                  </a:lnTo>
                  <a:lnTo>
                    <a:pt x="31513" y="43421"/>
                  </a:lnTo>
                  <a:cubicBezTo>
                    <a:pt x="31441" y="43349"/>
                    <a:pt x="31346" y="43310"/>
                    <a:pt x="31248" y="43310"/>
                  </a:cubicBezTo>
                  <a:cubicBezTo>
                    <a:pt x="31207" y="43310"/>
                    <a:pt x="31165" y="43317"/>
                    <a:pt x="31124" y="43332"/>
                  </a:cubicBezTo>
                  <a:cubicBezTo>
                    <a:pt x="29588" y="43869"/>
                    <a:pt x="27990" y="44215"/>
                    <a:pt x="26369" y="44361"/>
                  </a:cubicBezTo>
                  <a:cubicBezTo>
                    <a:pt x="26223" y="44373"/>
                    <a:pt x="26100" y="44469"/>
                    <a:pt x="26051" y="44606"/>
                  </a:cubicBezTo>
                  <a:lnTo>
                    <a:pt x="24629" y="48621"/>
                  </a:lnTo>
                  <a:lnTo>
                    <a:pt x="20168" y="48230"/>
                  </a:lnTo>
                  <a:lnTo>
                    <a:pt x="19464" y="43988"/>
                  </a:lnTo>
                  <a:cubicBezTo>
                    <a:pt x="19440" y="43847"/>
                    <a:pt x="19338" y="43731"/>
                    <a:pt x="19198" y="43691"/>
                  </a:cubicBezTo>
                  <a:cubicBezTo>
                    <a:pt x="17649" y="43251"/>
                    <a:pt x="16160" y="42623"/>
                    <a:pt x="14764" y="41820"/>
                  </a:cubicBezTo>
                  <a:cubicBezTo>
                    <a:pt x="14706" y="41787"/>
                    <a:pt x="14642" y="41770"/>
                    <a:pt x="14578" y="41770"/>
                  </a:cubicBezTo>
                  <a:cubicBezTo>
                    <a:pt x="14502" y="41770"/>
                    <a:pt x="14426" y="41793"/>
                    <a:pt x="14362" y="41839"/>
                  </a:cubicBezTo>
                  <a:lnTo>
                    <a:pt x="10845" y="44358"/>
                  </a:lnTo>
                  <a:lnTo>
                    <a:pt x="7415" y="41481"/>
                  </a:lnTo>
                  <a:lnTo>
                    <a:pt x="9316" y="37534"/>
                  </a:lnTo>
                  <a:cubicBezTo>
                    <a:pt x="9378" y="37404"/>
                    <a:pt x="9359" y="37251"/>
                    <a:pt x="9268" y="37138"/>
                  </a:cubicBezTo>
                  <a:cubicBezTo>
                    <a:pt x="8267" y="35905"/>
                    <a:pt x="7418" y="34554"/>
                    <a:pt x="6741" y="33117"/>
                  </a:cubicBezTo>
                  <a:cubicBezTo>
                    <a:pt x="6679" y="32986"/>
                    <a:pt x="6542" y="32915"/>
                    <a:pt x="6399" y="32904"/>
                  </a:cubicBezTo>
                  <a:lnTo>
                    <a:pt x="1997" y="32961"/>
                  </a:lnTo>
                  <a:lnTo>
                    <a:pt x="840" y="28638"/>
                  </a:lnTo>
                  <a:lnTo>
                    <a:pt x="4730" y="26466"/>
                  </a:lnTo>
                  <a:cubicBezTo>
                    <a:pt x="4857" y="26396"/>
                    <a:pt x="4931" y="26259"/>
                    <a:pt x="4920" y="26115"/>
                  </a:cubicBezTo>
                  <a:cubicBezTo>
                    <a:pt x="4882" y="25582"/>
                    <a:pt x="4865" y="25140"/>
                    <a:pt x="4865" y="24722"/>
                  </a:cubicBezTo>
                  <a:cubicBezTo>
                    <a:pt x="4867" y="23617"/>
                    <a:pt x="4960" y="22516"/>
                    <a:pt x="5145" y="21429"/>
                  </a:cubicBezTo>
                  <a:cubicBezTo>
                    <a:pt x="5168" y="21285"/>
                    <a:pt x="5106" y="21141"/>
                    <a:pt x="4986" y="21059"/>
                  </a:cubicBezTo>
                  <a:lnTo>
                    <a:pt x="1287" y="18549"/>
                  </a:lnTo>
                  <a:lnTo>
                    <a:pt x="2818" y="14345"/>
                  </a:lnTo>
                  <a:lnTo>
                    <a:pt x="7286" y="14806"/>
                  </a:lnTo>
                  <a:cubicBezTo>
                    <a:pt x="7299" y="14807"/>
                    <a:pt x="7312" y="14808"/>
                    <a:pt x="7324" y="14808"/>
                  </a:cubicBezTo>
                  <a:cubicBezTo>
                    <a:pt x="7454" y="14808"/>
                    <a:pt x="7576" y="14740"/>
                    <a:pt x="7644" y="14628"/>
                  </a:cubicBezTo>
                  <a:cubicBezTo>
                    <a:pt x="8444" y="13287"/>
                    <a:pt x="9400" y="12047"/>
                    <a:pt x="10493" y="10932"/>
                  </a:cubicBezTo>
                  <a:cubicBezTo>
                    <a:pt x="10594" y="10828"/>
                    <a:pt x="10627" y="10675"/>
                    <a:pt x="10575" y="10540"/>
                  </a:cubicBezTo>
                  <a:lnTo>
                    <a:pt x="8971" y="6339"/>
                  </a:lnTo>
                  <a:lnTo>
                    <a:pt x="12638" y="3773"/>
                  </a:lnTo>
                  <a:lnTo>
                    <a:pt x="16031" y="6710"/>
                  </a:lnTo>
                  <a:cubicBezTo>
                    <a:pt x="16100" y="6770"/>
                    <a:pt x="16187" y="6801"/>
                    <a:pt x="16274" y="6801"/>
                  </a:cubicBezTo>
                  <a:cubicBezTo>
                    <a:pt x="16326" y="6801"/>
                    <a:pt x="16378" y="6790"/>
                    <a:pt x="16427" y="6768"/>
                  </a:cubicBezTo>
                  <a:cubicBezTo>
                    <a:pt x="17853" y="6119"/>
                    <a:pt x="19350" y="5644"/>
                    <a:pt x="20887" y="5351"/>
                  </a:cubicBezTo>
                  <a:cubicBezTo>
                    <a:pt x="21029" y="5323"/>
                    <a:pt x="21142" y="5216"/>
                    <a:pt x="21178" y="5076"/>
                  </a:cubicBezTo>
                  <a:lnTo>
                    <a:pt x="22270" y="743"/>
                  </a:lnTo>
                  <a:close/>
                  <a:moveTo>
                    <a:pt x="27037" y="1"/>
                  </a:moveTo>
                  <a:cubicBezTo>
                    <a:pt x="27036" y="1"/>
                    <a:pt x="27035" y="1"/>
                    <a:pt x="27034" y="1"/>
                  </a:cubicBezTo>
                  <a:lnTo>
                    <a:pt x="21981" y="1"/>
                  </a:lnTo>
                  <a:cubicBezTo>
                    <a:pt x="21980" y="1"/>
                    <a:pt x="21979" y="1"/>
                    <a:pt x="21978" y="1"/>
                  </a:cubicBezTo>
                  <a:cubicBezTo>
                    <a:pt x="21808" y="1"/>
                    <a:pt x="21661" y="116"/>
                    <a:pt x="21620" y="281"/>
                  </a:cubicBezTo>
                  <a:lnTo>
                    <a:pt x="20514" y="4667"/>
                  </a:lnTo>
                  <a:cubicBezTo>
                    <a:pt x="19078" y="4958"/>
                    <a:pt x="17678" y="5402"/>
                    <a:pt x="16338" y="5994"/>
                  </a:cubicBezTo>
                  <a:lnTo>
                    <a:pt x="12903" y="3021"/>
                  </a:lnTo>
                  <a:cubicBezTo>
                    <a:pt x="12834" y="2961"/>
                    <a:pt x="12747" y="2931"/>
                    <a:pt x="12660" y="2931"/>
                  </a:cubicBezTo>
                  <a:cubicBezTo>
                    <a:pt x="12586" y="2931"/>
                    <a:pt x="12512" y="2953"/>
                    <a:pt x="12448" y="2997"/>
                  </a:cubicBezTo>
                  <a:lnTo>
                    <a:pt x="8309" y="5896"/>
                  </a:lnTo>
                  <a:cubicBezTo>
                    <a:pt x="8168" y="5994"/>
                    <a:pt x="8113" y="6174"/>
                    <a:pt x="8174" y="6334"/>
                  </a:cubicBezTo>
                  <a:lnTo>
                    <a:pt x="9795" y="10583"/>
                  </a:lnTo>
                  <a:cubicBezTo>
                    <a:pt x="8787" y="11638"/>
                    <a:pt x="7893" y="12798"/>
                    <a:pt x="7129" y="14042"/>
                  </a:cubicBezTo>
                  <a:lnTo>
                    <a:pt x="2605" y="13576"/>
                  </a:lnTo>
                  <a:cubicBezTo>
                    <a:pt x="2592" y="13575"/>
                    <a:pt x="2580" y="13574"/>
                    <a:pt x="2567" y="13574"/>
                  </a:cubicBezTo>
                  <a:cubicBezTo>
                    <a:pt x="2412" y="13574"/>
                    <a:pt x="2271" y="13672"/>
                    <a:pt x="2218" y="13820"/>
                  </a:cubicBezTo>
                  <a:lnTo>
                    <a:pt x="489" y="18567"/>
                  </a:lnTo>
                  <a:cubicBezTo>
                    <a:pt x="431" y="18728"/>
                    <a:pt x="489" y="18906"/>
                    <a:pt x="630" y="19002"/>
                  </a:cubicBezTo>
                  <a:lnTo>
                    <a:pt x="4372" y="21541"/>
                  </a:lnTo>
                  <a:cubicBezTo>
                    <a:pt x="4208" y="22593"/>
                    <a:pt x="4123" y="23656"/>
                    <a:pt x="4121" y="24721"/>
                  </a:cubicBezTo>
                  <a:cubicBezTo>
                    <a:pt x="4121" y="25092"/>
                    <a:pt x="4135" y="25483"/>
                    <a:pt x="4163" y="25931"/>
                  </a:cubicBezTo>
                  <a:lnTo>
                    <a:pt x="222" y="28130"/>
                  </a:lnTo>
                  <a:cubicBezTo>
                    <a:pt x="74" y="28213"/>
                    <a:pt x="1" y="28387"/>
                    <a:pt x="45" y="28550"/>
                  </a:cubicBezTo>
                  <a:lnTo>
                    <a:pt x="1352" y="33433"/>
                  </a:lnTo>
                  <a:cubicBezTo>
                    <a:pt x="1397" y="33596"/>
                    <a:pt x="1558" y="33699"/>
                    <a:pt x="1716" y="33708"/>
                  </a:cubicBezTo>
                  <a:lnTo>
                    <a:pt x="6171" y="33651"/>
                  </a:lnTo>
                  <a:cubicBezTo>
                    <a:pt x="6823" y="34991"/>
                    <a:pt x="7617" y="36256"/>
                    <a:pt x="8544" y="37423"/>
                  </a:cubicBezTo>
                  <a:lnTo>
                    <a:pt x="6619" y="41420"/>
                  </a:lnTo>
                  <a:cubicBezTo>
                    <a:pt x="6546" y="41573"/>
                    <a:pt x="6585" y="41756"/>
                    <a:pt x="6716" y="41866"/>
                  </a:cubicBezTo>
                  <a:lnTo>
                    <a:pt x="10587" y="45114"/>
                  </a:lnTo>
                  <a:cubicBezTo>
                    <a:pt x="10656" y="45171"/>
                    <a:pt x="10741" y="45200"/>
                    <a:pt x="10827" y="45200"/>
                  </a:cubicBezTo>
                  <a:cubicBezTo>
                    <a:pt x="10902" y="45200"/>
                    <a:pt x="10978" y="45177"/>
                    <a:pt x="11043" y="45131"/>
                  </a:cubicBezTo>
                  <a:lnTo>
                    <a:pt x="14599" y="42583"/>
                  </a:lnTo>
                  <a:cubicBezTo>
                    <a:pt x="15919" y="43321"/>
                    <a:pt x="17317" y="43912"/>
                    <a:pt x="18767" y="44341"/>
                  </a:cubicBezTo>
                  <a:lnTo>
                    <a:pt x="19482" y="48637"/>
                  </a:lnTo>
                  <a:cubicBezTo>
                    <a:pt x="19510" y="48804"/>
                    <a:pt x="19647" y="48931"/>
                    <a:pt x="19816" y="48946"/>
                  </a:cubicBezTo>
                  <a:lnTo>
                    <a:pt x="24850" y="49386"/>
                  </a:lnTo>
                  <a:cubicBezTo>
                    <a:pt x="24862" y="49387"/>
                    <a:pt x="24872" y="49387"/>
                    <a:pt x="24882" y="49387"/>
                  </a:cubicBezTo>
                  <a:cubicBezTo>
                    <a:pt x="25040" y="49387"/>
                    <a:pt x="25181" y="49289"/>
                    <a:pt x="25233" y="49141"/>
                  </a:cubicBezTo>
                  <a:lnTo>
                    <a:pt x="26672" y="45078"/>
                  </a:lnTo>
                  <a:cubicBezTo>
                    <a:pt x="28195" y="44923"/>
                    <a:pt x="29695" y="44600"/>
                    <a:pt x="31146" y="44110"/>
                  </a:cubicBezTo>
                  <a:lnTo>
                    <a:pt x="34157" y="47170"/>
                  </a:lnTo>
                  <a:cubicBezTo>
                    <a:pt x="34229" y="47243"/>
                    <a:pt x="34325" y="47281"/>
                    <a:pt x="34423" y="47281"/>
                  </a:cubicBezTo>
                  <a:cubicBezTo>
                    <a:pt x="34486" y="47281"/>
                    <a:pt x="34551" y="47265"/>
                    <a:pt x="34609" y="47231"/>
                  </a:cubicBezTo>
                  <a:lnTo>
                    <a:pt x="38985" y="44705"/>
                  </a:lnTo>
                  <a:cubicBezTo>
                    <a:pt x="39132" y="44621"/>
                    <a:pt x="39203" y="44447"/>
                    <a:pt x="39159" y="44283"/>
                  </a:cubicBezTo>
                  <a:lnTo>
                    <a:pt x="38018" y="40158"/>
                  </a:lnTo>
                  <a:cubicBezTo>
                    <a:pt x="39177" y="39150"/>
                    <a:pt x="40219" y="38014"/>
                    <a:pt x="41125" y="36774"/>
                  </a:cubicBezTo>
                  <a:lnTo>
                    <a:pt x="45339" y="37551"/>
                  </a:lnTo>
                  <a:cubicBezTo>
                    <a:pt x="45362" y="37555"/>
                    <a:pt x="45385" y="37557"/>
                    <a:pt x="45407" y="37557"/>
                  </a:cubicBezTo>
                  <a:cubicBezTo>
                    <a:pt x="45549" y="37557"/>
                    <a:pt x="45681" y="37475"/>
                    <a:pt x="45743" y="37343"/>
                  </a:cubicBezTo>
                  <a:lnTo>
                    <a:pt x="47878" y="32762"/>
                  </a:lnTo>
                  <a:cubicBezTo>
                    <a:pt x="47950" y="32609"/>
                    <a:pt x="47908" y="32426"/>
                    <a:pt x="47777" y="32319"/>
                  </a:cubicBezTo>
                  <a:lnTo>
                    <a:pt x="44470" y="29588"/>
                  </a:lnTo>
                  <a:cubicBezTo>
                    <a:pt x="44831" y="28101"/>
                    <a:pt x="45026" y="26578"/>
                    <a:pt x="45048" y="25049"/>
                  </a:cubicBezTo>
                  <a:lnTo>
                    <a:pt x="48979" y="23260"/>
                  </a:lnTo>
                  <a:cubicBezTo>
                    <a:pt x="49133" y="23188"/>
                    <a:pt x="49219" y="23023"/>
                    <a:pt x="49191" y="22856"/>
                  </a:cubicBezTo>
                  <a:lnTo>
                    <a:pt x="48312" y="17880"/>
                  </a:lnTo>
                  <a:cubicBezTo>
                    <a:pt x="48282" y="17713"/>
                    <a:pt x="48144" y="17587"/>
                    <a:pt x="47975" y="17574"/>
                  </a:cubicBezTo>
                  <a:lnTo>
                    <a:pt x="43636" y="17237"/>
                  </a:lnTo>
                  <a:cubicBezTo>
                    <a:pt x="43083" y="15830"/>
                    <a:pt x="42375" y="14491"/>
                    <a:pt x="41527" y="13241"/>
                  </a:cubicBezTo>
                  <a:lnTo>
                    <a:pt x="43762" y="9464"/>
                  </a:lnTo>
                  <a:cubicBezTo>
                    <a:pt x="43848" y="9317"/>
                    <a:pt x="43826" y="9132"/>
                    <a:pt x="43706" y="9011"/>
                  </a:cubicBezTo>
                  <a:lnTo>
                    <a:pt x="40133" y="5439"/>
                  </a:lnTo>
                  <a:cubicBezTo>
                    <a:pt x="40061" y="5367"/>
                    <a:pt x="39966" y="5329"/>
                    <a:pt x="39869" y="5329"/>
                  </a:cubicBezTo>
                  <a:cubicBezTo>
                    <a:pt x="39804" y="5329"/>
                    <a:pt x="39739" y="5346"/>
                    <a:pt x="39680" y="5381"/>
                  </a:cubicBezTo>
                  <a:lnTo>
                    <a:pt x="35870" y="7644"/>
                  </a:lnTo>
                  <a:cubicBezTo>
                    <a:pt x="33635" y="6162"/>
                    <a:pt x="31128" y="5139"/>
                    <a:pt x="28497" y="4634"/>
                  </a:cubicBezTo>
                  <a:lnTo>
                    <a:pt x="27395" y="280"/>
                  </a:lnTo>
                  <a:cubicBezTo>
                    <a:pt x="27354" y="116"/>
                    <a:pt x="27207" y="1"/>
                    <a:pt x="27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1927200" y="1756100"/>
              <a:ext cx="2152400" cy="2162325"/>
            </a:xfrm>
            <a:custGeom>
              <a:avLst/>
              <a:gdLst/>
              <a:ahLst/>
              <a:cxnLst/>
              <a:rect l="l" t="t" r="r" b="b"/>
              <a:pathLst>
                <a:path w="86096" h="86493" extrusionOk="0">
                  <a:moveTo>
                    <a:pt x="43001" y="20861"/>
                  </a:moveTo>
                  <a:cubicBezTo>
                    <a:pt x="55391" y="20861"/>
                    <a:pt x="65436" y="30905"/>
                    <a:pt x="65436" y="43296"/>
                  </a:cubicBezTo>
                  <a:cubicBezTo>
                    <a:pt x="65436" y="55686"/>
                    <a:pt x="55391" y="65732"/>
                    <a:pt x="43001" y="65732"/>
                  </a:cubicBezTo>
                  <a:cubicBezTo>
                    <a:pt x="30611" y="65732"/>
                    <a:pt x="20565" y="55686"/>
                    <a:pt x="20565" y="43296"/>
                  </a:cubicBezTo>
                  <a:cubicBezTo>
                    <a:pt x="20565" y="30905"/>
                    <a:pt x="30611" y="20861"/>
                    <a:pt x="43001" y="20861"/>
                  </a:cubicBezTo>
                  <a:close/>
                  <a:moveTo>
                    <a:pt x="38365" y="1"/>
                  </a:moveTo>
                  <a:lnTo>
                    <a:pt x="36298" y="8203"/>
                  </a:lnTo>
                  <a:cubicBezTo>
                    <a:pt x="33511" y="8734"/>
                    <a:pt x="30798" y="9595"/>
                    <a:pt x="28217" y="10771"/>
                  </a:cubicBezTo>
                  <a:lnTo>
                    <a:pt x="21795" y="5211"/>
                  </a:lnTo>
                  <a:lnTo>
                    <a:pt x="14434" y="10364"/>
                  </a:lnTo>
                  <a:lnTo>
                    <a:pt x="17468" y="18313"/>
                  </a:lnTo>
                  <a:cubicBezTo>
                    <a:pt x="15488" y="20334"/>
                    <a:pt x="13757" y="22582"/>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6" y="58613"/>
                  </a:lnTo>
                  <a:lnTo>
                    <a:pt x="10668" y="58506"/>
                  </a:lnTo>
                  <a:cubicBezTo>
                    <a:pt x="11896" y="61111"/>
                    <a:pt x="13433" y="63556"/>
                    <a:pt x="15249" y="65793"/>
                  </a:cubicBezTo>
                  <a:lnTo>
                    <a:pt x="11648" y="73272"/>
                  </a:lnTo>
                  <a:lnTo>
                    <a:pt x="18531" y="79049"/>
                  </a:lnTo>
                  <a:lnTo>
                    <a:pt x="25201" y="74270"/>
                  </a:lnTo>
                  <a:cubicBezTo>
                    <a:pt x="27730" y="75727"/>
                    <a:pt x="30428" y="76867"/>
                    <a:pt x="33236" y="77663"/>
                  </a:cubicBezTo>
                  <a:lnTo>
                    <a:pt x="34574" y="85710"/>
                  </a:lnTo>
                  <a:lnTo>
                    <a:pt x="43525" y="86493"/>
                  </a:lnTo>
                  <a:lnTo>
                    <a:pt x="46225" y="78874"/>
                  </a:lnTo>
                  <a:cubicBezTo>
                    <a:pt x="49164" y="78612"/>
                    <a:pt x="52058" y="77986"/>
                    <a:pt x="54841" y="77009"/>
                  </a:cubicBezTo>
                  <a:lnTo>
                    <a:pt x="60489" y="82748"/>
                  </a:lnTo>
                  <a:lnTo>
                    <a:pt x="68270" y="78256"/>
                  </a:lnTo>
                  <a:lnTo>
                    <a:pt x="66134" y="70516"/>
                  </a:lnTo>
                  <a:cubicBezTo>
                    <a:pt x="68386" y="68598"/>
                    <a:pt x="70395" y="66410"/>
                    <a:pt x="72112" y="64000"/>
                  </a:cubicBezTo>
                  <a:lnTo>
                    <a:pt x="80018" y="65459"/>
                  </a:lnTo>
                  <a:lnTo>
                    <a:pt x="83815" y="57315"/>
                  </a:lnTo>
                  <a:lnTo>
                    <a:pt x="77612" y="52194"/>
                  </a:lnTo>
                  <a:cubicBezTo>
                    <a:pt x="78343" y="49336"/>
                    <a:pt x="78717" y="46399"/>
                    <a:pt x="78726" y="43452"/>
                  </a:cubicBezTo>
                  <a:lnTo>
                    <a:pt x="86096" y="40093"/>
                  </a:lnTo>
                  <a:lnTo>
                    <a:pt x="84536" y="31244"/>
                  </a:lnTo>
                  <a:lnTo>
                    <a:pt x="76406" y="30613"/>
                  </a:lnTo>
                  <a:cubicBezTo>
                    <a:pt x="75370" y="27888"/>
                    <a:pt x="74004" y="25301"/>
                    <a:pt x="72336" y="22909"/>
                  </a:cubicBezTo>
                  <a:lnTo>
                    <a:pt x="76528" y="15829"/>
                  </a:lnTo>
                  <a:lnTo>
                    <a:pt x="70176" y="9476"/>
                  </a:lnTo>
                  <a:lnTo>
                    <a:pt x="63039" y="13713"/>
                  </a:lnTo>
                  <a:cubicBezTo>
                    <a:pt x="58935" y="10928"/>
                    <a:pt x="54294" y="9033"/>
                    <a:pt x="49415" y="8151"/>
                  </a:cubicBezTo>
                  <a:lnTo>
                    <a:pt x="47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1927200" y="1669825"/>
              <a:ext cx="2152400" cy="2162375"/>
            </a:xfrm>
            <a:custGeom>
              <a:avLst/>
              <a:gdLst/>
              <a:ahLst/>
              <a:cxnLst/>
              <a:rect l="l" t="t" r="r" b="b"/>
              <a:pathLst>
                <a:path w="86096" h="86495" extrusionOk="0">
                  <a:moveTo>
                    <a:pt x="43001" y="20861"/>
                  </a:moveTo>
                  <a:cubicBezTo>
                    <a:pt x="55391" y="20861"/>
                    <a:pt x="65436" y="30905"/>
                    <a:pt x="65436" y="43296"/>
                  </a:cubicBezTo>
                  <a:cubicBezTo>
                    <a:pt x="65436" y="55686"/>
                    <a:pt x="55391" y="65730"/>
                    <a:pt x="43001" y="65730"/>
                  </a:cubicBezTo>
                  <a:cubicBezTo>
                    <a:pt x="30611" y="65730"/>
                    <a:pt x="20565" y="55686"/>
                    <a:pt x="20565" y="43296"/>
                  </a:cubicBezTo>
                  <a:cubicBezTo>
                    <a:pt x="20565" y="30905"/>
                    <a:pt x="30611" y="20861"/>
                    <a:pt x="43001" y="20861"/>
                  </a:cubicBezTo>
                  <a:close/>
                  <a:moveTo>
                    <a:pt x="38365" y="1"/>
                  </a:moveTo>
                  <a:lnTo>
                    <a:pt x="36298" y="8203"/>
                  </a:lnTo>
                  <a:cubicBezTo>
                    <a:pt x="33511" y="8732"/>
                    <a:pt x="30798" y="9595"/>
                    <a:pt x="28217" y="10769"/>
                  </a:cubicBezTo>
                  <a:lnTo>
                    <a:pt x="21795" y="5210"/>
                  </a:lnTo>
                  <a:lnTo>
                    <a:pt x="14434" y="10364"/>
                  </a:lnTo>
                  <a:lnTo>
                    <a:pt x="17468" y="18313"/>
                  </a:lnTo>
                  <a:cubicBezTo>
                    <a:pt x="15488" y="20334"/>
                    <a:pt x="13757" y="22581"/>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7" y="58614"/>
                  </a:lnTo>
                  <a:lnTo>
                    <a:pt x="10668" y="58506"/>
                  </a:lnTo>
                  <a:cubicBezTo>
                    <a:pt x="11896" y="61111"/>
                    <a:pt x="13433" y="63556"/>
                    <a:pt x="15249" y="65791"/>
                  </a:cubicBezTo>
                  <a:lnTo>
                    <a:pt x="11648" y="73272"/>
                  </a:lnTo>
                  <a:lnTo>
                    <a:pt x="18531" y="79047"/>
                  </a:lnTo>
                  <a:lnTo>
                    <a:pt x="25201" y="74270"/>
                  </a:lnTo>
                  <a:cubicBezTo>
                    <a:pt x="27730" y="75727"/>
                    <a:pt x="30428" y="76866"/>
                    <a:pt x="33236" y="77663"/>
                  </a:cubicBezTo>
                  <a:lnTo>
                    <a:pt x="34574" y="85709"/>
                  </a:lnTo>
                  <a:lnTo>
                    <a:pt x="43525" y="86494"/>
                  </a:lnTo>
                  <a:lnTo>
                    <a:pt x="46225" y="78874"/>
                  </a:lnTo>
                  <a:cubicBezTo>
                    <a:pt x="49164" y="78612"/>
                    <a:pt x="52058" y="77986"/>
                    <a:pt x="54841" y="77008"/>
                  </a:cubicBezTo>
                  <a:lnTo>
                    <a:pt x="60489" y="82748"/>
                  </a:lnTo>
                  <a:lnTo>
                    <a:pt x="68270" y="78256"/>
                  </a:lnTo>
                  <a:lnTo>
                    <a:pt x="66134" y="70516"/>
                  </a:lnTo>
                  <a:cubicBezTo>
                    <a:pt x="68386" y="68599"/>
                    <a:pt x="70395" y="66412"/>
                    <a:pt x="72112" y="64002"/>
                  </a:cubicBezTo>
                  <a:lnTo>
                    <a:pt x="80018" y="65459"/>
                  </a:lnTo>
                  <a:lnTo>
                    <a:pt x="83815" y="57315"/>
                  </a:lnTo>
                  <a:lnTo>
                    <a:pt x="77612" y="52194"/>
                  </a:lnTo>
                  <a:cubicBezTo>
                    <a:pt x="78343" y="49336"/>
                    <a:pt x="78717" y="46399"/>
                    <a:pt x="78726" y="43450"/>
                  </a:cubicBezTo>
                  <a:lnTo>
                    <a:pt x="86096" y="40093"/>
                  </a:lnTo>
                  <a:lnTo>
                    <a:pt x="84536" y="31244"/>
                  </a:lnTo>
                  <a:lnTo>
                    <a:pt x="76406" y="30613"/>
                  </a:lnTo>
                  <a:cubicBezTo>
                    <a:pt x="75370" y="27888"/>
                    <a:pt x="74004" y="25301"/>
                    <a:pt x="72336" y="22909"/>
                  </a:cubicBezTo>
                  <a:lnTo>
                    <a:pt x="76528" y="15829"/>
                  </a:lnTo>
                  <a:lnTo>
                    <a:pt x="70174" y="9475"/>
                  </a:lnTo>
                  <a:lnTo>
                    <a:pt x="63039" y="13711"/>
                  </a:lnTo>
                  <a:cubicBezTo>
                    <a:pt x="58935" y="10928"/>
                    <a:pt x="54294" y="9033"/>
                    <a:pt x="49415" y="8151"/>
                  </a:cubicBezTo>
                  <a:lnTo>
                    <a:pt x="4735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1917125" y="1660550"/>
              <a:ext cx="2172350" cy="2180925"/>
            </a:xfrm>
            <a:custGeom>
              <a:avLst/>
              <a:gdLst/>
              <a:ahLst/>
              <a:cxnLst/>
              <a:rect l="l" t="t" r="r" b="b"/>
              <a:pathLst>
                <a:path w="86894" h="87237" extrusionOk="0">
                  <a:moveTo>
                    <a:pt x="43404" y="21603"/>
                  </a:moveTo>
                  <a:cubicBezTo>
                    <a:pt x="55570" y="21603"/>
                    <a:pt x="65467" y="31502"/>
                    <a:pt x="65467" y="43667"/>
                  </a:cubicBezTo>
                  <a:cubicBezTo>
                    <a:pt x="65467" y="55833"/>
                    <a:pt x="55570" y="65730"/>
                    <a:pt x="43404" y="65730"/>
                  </a:cubicBezTo>
                  <a:cubicBezTo>
                    <a:pt x="31238" y="65730"/>
                    <a:pt x="21339" y="55833"/>
                    <a:pt x="21339" y="43667"/>
                  </a:cubicBezTo>
                  <a:cubicBezTo>
                    <a:pt x="21339" y="31501"/>
                    <a:pt x="31238" y="21603"/>
                    <a:pt x="43404" y="21603"/>
                  </a:cubicBezTo>
                  <a:close/>
                  <a:moveTo>
                    <a:pt x="43404" y="20861"/>
                  </a:moveTo>
                  <a:cubicBezTo>
                    <a:pt x="30828" y="20861"/>
                    <a:pt x="20597" y="31092"/>
                    <a:pt x="20597" y="43667"/>
                  </a:cubicBezTo>
                  <a:cubicBezTo>
                    <a:pt x="20597" y="56243"/>
                    <a:pt x="30828" y="66474"/>
                    <a:pt x="43404" y="66474"/>
                  </a:cubicBezTo>
                  <a:cubicBezTo>
                    <a:pt x="55979" y="66474"/>
                    <a:pt x="66210" y="56243"/>
                    <a:pt x="66210" y="43667"/>
                  </a:cubicBezTo>
                  <a:cubicBezTo>
                    <a:pt x="66210" y="31091"/>
                    <a:pt x="55980" y="20861"/>
                    <a:pt x="43404" y="20861"/>
                  </a:cubicBezTo>
                  <a:close/>
                  <a:moveTo>
                    <a:pt x="47465" y="744"/>
                  </a:moveTo>
                  <a:lnTo>
                    <a:pt x="49457" y="8614"/>
                  </a:lnTo>
                  <a:cubicBezTo>
                    <a:pt x="49492" y="8756"/>
                    <a:pt x="49607" y="8862"/>
                    <a:pt x="49751" y="8889"/>
                  </a:cubicBezTo>
                  <a:cubicBezTo>
                    <a:pt x="54617" y="9771"/>
                    <a:pt x="59153" y="11622"/>
                    <a:pt x="63233" y="14391"/>
                  </a:cubicBezTo>
                  <a:cubicBezTo>
                    <a:pt x="63295" y="14433"/>
                    <a:pt x="63368" y="14454"/>
                    <a:pt x="63441" y="14454"/>
                  </a:cubicBezTo>
                  <a:cubicBezTo>
                    <a:pt x="63507" y="14454"/>
                    <a:pt x="63572" y="14437"/>
                    <a:pt x="63631" y="14403"/>
                  </a:cubicBezTo>
                  <a:lnTo>
                    <a:pt x="70519" y="10313"/>
                  </a:lnTo>
                  <a:lnTo>
                    <a:pt x="76463" y="16259"/>
                  </a:lnTo>
                  <a:lnTo>
                    <a:pt x="72420" y="23090"/>
                  </a:lnTo>
                  <a:cubicBezTo>
                    <a:pt x="72346" y="23214"/>
                    <a:pt x="72352" y="23372"/>
                    <a:pt x="72435" y="23491"/>
                  </a:cubicBezTo>
                  <a:cubicBezTo>
                    <a:pt x="74083" y="25858"/>
                    <a:pt x="75434" y="28419"/>
                    <a:pt x="76460" y="31116"/>
                  </a:cubicBezTo>
                  <a:cubicBezTo>
                    <a:pt x="76511" y="31250"/>
                    <a:pt x="76636" y="31343"/>
                    <a:pt x="76780" y="31353"/>
                  </a:cubicBezTo>
                  <a:lnTo>
                    <a:pt x="84623" y="31962"/>
                  </a:lnTo>
                  <a:lnTo>
                    <a:pt x="86083" y="40245"/>
                  </a:lnTo>
                  <a:lnTo>
                    <a:pt x="78976" y="43483"/>
                  </a:lnTo>
                  <a:cubicBezTo>
                    <a:pt x="78844" y="43543"/>
                    <a:pt x="78759" y="43674"/>
                    <a:pt x="78758" y="43820"/>
                  </a:cubicBezTo>
                  <a:cubicBezTo>
                    <a:pt x="78747" y="46738"/>
                    <a:pt x="78378" y="49644"/>
                    <a:pt x="77656" y="52472"/>
                  </a:cubicBezTo>
                  <a:cubicBezTo>
                    <a:pt x="77620" y="52612"/>
                    <a:pt x="77669" y="52759"/>
                    <a:pt x="77779" y="52851"/>
                  </a:cubicBezTo>
                  <a:lnTo>
                    <a:pt x="83759" y="57789"/>
                  </a:lnTo>
                  <a:lnTo>
                    <a:pt x="80205" y="65411"/>
                  </a:lnTo>
                  <a:lnTo>
                    <a:pt x="72582" y="64006"/>
                  </a:lnTo>
                  <a:cubicBezTo>
                    <a:pt x="72557" y="64001"/>
                    <a:pt x="72533" y="63998"/>
                    <a:pt x="72509" y="63998"/>
                  </a:cubicBezTo>
                  <a:cubicBezTo>
                    <a:pt x="72391" y="63998"/>
                    <a:pt x="72280" y="64056"/>
                    <a:pt x="72212" y="64156"/>
                  </a:cubicBezTo>
                  <a:cubicBezTo>
                    <a:pt x="70513" y="66541"/>
                    <a:pt x="68526" y="68706"/>
                    <a:pt x="66296" y="70604"/>
                  </a:cubicBezTo>
                  <a:cubicBezTo>
                    <a:pt x="66186" y="70697"/>
                    <a:pt x="66140" y="70847"/>
                    <a:pt x="66179" y="70987"/>
                  </a:cubicBezTo>
                  <a:lnTo>
                    <a:pt x="68238" y="78449"/>
                  </a:lnTo>
                  <a:lnTo>
                    <a:pt x="60955" y="82653"/>
                  </a:lnTo>
                  <a:lnTo>
                    <a:pt x="55509" y="77118"/>
                  </a:lnTo>
                  <a:cubicBezTo>
                    <a:pt x="55438" y="77046"/>
                    <a:pt x="55342" y="77007"/>
                    <a:pt x="55245" y="77007"/>
                  </a:cubicBezTo>
                  <a:cubicBezTo>
                    <a:pt x="55203" y="77007"/>
                    <a:pt x="55161" y="77014"/>
                    <a:pt x="55120" y="77029"/>
                  </a:cubicBezTo>
                  <a:cubicBezTo>
                    <a:pt x="52366" y="77994"/>
                    <a:pt x="49503" y="78615"/>
                    <a:pt x="46595" y="78875"/>
                  </a:cubicBezTo>
                  <a:cubicBezTo>
                    <a:pt x="46451" y="78887"/>
                    <a:pt x="46326" y="78983"/>
                    <a:pt x="46279" y="79120"/>
                  </a:cubicBezTo>
                  <a:lnTo>
                    <a:pt x="43674" y="86469"/>
                  </a:lnTo>
                  <a:lnTo>
                    <a:pt x="35296" y="85737"/>
                  </a:lnTo>
                  <a:lnTo>
                    <a:pt x="34006" y="77973"/>
                  </a:lnTo>
                  <a:cubicBezTo>
                    <a:pt x="33982" y="77831"/>
                    <a:pt x="33880" y="77715"/>
                    <a:pt x="33742" y="77676"/>
                  </a:cubicBezTo>
                  <a:cubicBezTo>
                    <a:pt x="30962" y="76888"/>
                    <a:pt x="28290" y="75761"/>
                    <a:pt x="25788" y="74320"/>
                  </a:cubicBezTo>
                  <a:cubicBezTo>
                    <a:pt x="25730" y="74287"/>
                    <a:pt x="25666" y="74271"/>
                    <a:pt x="25602" y="74271"/>
                  </a:cubicBezTo>
                  <a:cubicBezTo>
                    <a:pt x="25526" y="74271"/>
                    <a:pt x="25450" y="74294"/>
                    <a:pt x="25386" y="74340"/>
                  </a:cubicBezTo>
                  <a:lnTo>
                    <a:pt x="18950" y="78949"/>
                  </a:lnTo>
                  <a:lnTo>
                    <a:pt x="12508" y="73544"/>
                  </a:lnTo>
                  <a:lnTo>
                    <a:pt x="15985" y="66324"/>
                  </a:lnTo>
                  <a:cubicBezTo>
                    <a:pt x="16047" y="66193"/>
                    <a:pt x="16029" y="66040"/>
                    <a:pt x="15939" y="65928"/>
                  </a:cubicBezTo>
                  <a:cubicBezTo>
                    <a:pt x="14143" y="63716"/>
                    <a:pt x="12621" y="61296"/>
                    <a:pt x="11405" y="58720"/>
                  </a:cubicBezTo>
                  <a:cubicBezTo>
                    <a:pt x="11343" y="58587"/>
                    <a:pt x="11219" y="58518"/>
                    <a:pt x="11065" y="58506"/>
                  </a:cubicBezTo>
                  <a:lnTo>
                    <a:pt x="3012" y="58610"/>
                  </a:lnTo>
                  <a:lnTo>
                    <a:pt x="837" y="50489"/>
                  </a:lnTo>
                  <a:lnTo>
                    <a:pt x="7953" y="46516"/>
                  </a:lnTo>
                  <a:cubicBezTo>
                    <a:pt x="8079" y="46447"/>
                    <a:pt x="8153" y="46310"/>
                    <a:pt x="8143" y="46167"/>
                  </a:cubicBezTo>
                  <a:cubicBezTo>
                    <a:pt x="8076" y="45210"/>
                    <a:pt x="8045" y="44415"/>
                    <a:pt x="8045" y="43668"/>
                  </a:cubicBezTo>
                  <a:cubicBezTo>
                    <a:pt x="8048" y="41689"/>
                    <a:pt x="8215" y="39715"/>
                    <a:pt x="8545" y="37764"/>
                  </a:cubicBezTo>
                  <a:cubicBezTo>
                    <a:pt x="8569" y="37621"/>
                    <a:pt x="8508" y="37476"/>
                    <a:pt x="8388" y="37396"/>
                  </a:cubicBezTo>
                  <a:lnTo>
                    <a:pt x="1624" y="32807"/>
                  </a:lnTo>
                  <a:lnTo>
                    <a:pt x="4499" y="24907"/>
                  </a:lnTo>
                  <a:lnTo>
                    <a:pt x="12670" y="25749"/>
                  </a:lnTo>
                  <a:cubicBezTo>
                    <a:pt x="12683" y="25751"/>
                    <a:pt x="12696" y="25751"/>
                    <a:pt x="12709" y="25751"/>
                  </a:cubicBezTo>
                  <a:cubicBezTo>
                    <a:pt x="12838" y="25751"/>
                    <a:pt x="12959" y="25683"/>
                    <a:pt x="13027" y="25571"/>
                  </a:cubicBezTo>
                  <a:cubicBezTo>
                    <a:pt x="14463" y="23168"/>
                    <a:pt x="16178" y="20944"/>
                    <a:pt x="18135" y="18944"/>
                  </a:cubicBezTo>
                  <a:cubicBezTo>
                    <a:pt x="18237" y="18840"/>
                    <a:pt x="18268" y="18687"/>
                    <a:pt x="18217" y="18552"/>
                  </a:cubicBezTo>
                  <a:lnTo>
                    <a:pt x="15287" y="10873"/>
                  </a:lnTo>
                  <a:lnTo>
                    <a:pt x="22172" y="6051"/>
                  </a:lnTo>
                  <a:lnTo>
                    <a:pt x="28378" y="11423"/>
                  </a:lnTo>
                  <a:cubicBezTo>
                    <a:pt x="28447" y="11482"/>
                    <a:pt x="28533" y="11513"/>
                    <a:pt x="28620" y="11513"/>
                  </a:cubicBezTo>
                  <a:cubicBezTo>
                    <a:pt x="28672" y="11513"/>
                    <a:pt x="28725" y="11502"/>
                    <a:pt x="28774" y="11479"/>
                  </a:cubicBezTo>
                  <a:cubicBezTo>
                    <a:pt x="31329" y="10316"/>
                    <a:pt x="34012" y="9464"/>
                    <a:pt x="36769" y="8940"/>
                  </a:cubicBezTo>
                  <a:cubicBezTo>
                    <a:pt x="36912" y="8913"/>
                    <a:pt x="37025" y="8806"/>
                    <a:pt x="37060" y="8665"/>
                  </a:cubicBezTo>
                  <a:lnTo>
                    <a:pt x="39058" y="744"/>
                  </a:lnTo>
                  <a:close/>
                  <a:moveTo>
                    <a:pt x="38768" y="0"/>
                  </a:moveTo>
                  <a:cubicBezTo>
                    <a:pt x="38599" y="0"/>
                    <a:pt x="38449" y="116"/>
                    <a:pt x="38409" y="281"/>
                  </a:cubicBezTo>
                  <a:lnTo>
                    <a:pt x="36398" y="8255"/>
                  </a:lnTo>
                  <a:cubicBezTo>
                    <a:pt x="33742" y="8778"/>
                    <a:pt x="31155" y="9600"/>
                    <a:pt x="28684" y="10705"/>
                  </a:cubicBezTo>
                  <a:lnTo>
                    <a:pt x="22440" y="5300"/>
                  </a:lnTo>
                  <a:cubicBezTo>
                    <a:pt x="22370" y="5240"/>
                    <a:pt x="22283" y="5209"/>
                    <a:pt x="22196" y="5209"/>
                  </a:cubicBezTo>
                  <a:cubicBezTo>
                    <a:pt x="22122" y="5209"/>
                    <a:pt x="22048" y="5231"/>
                    <a:pt x="21984" y="5276"/>
                  </a:cubicBezTo>
                  <a:lnTo>
                    <a:pt x="14623" y="10431"/>
                  </a:lnTo>
                  <a:cubicBezTo>
                    <a:pt x="14483" y="10527"/>
                    <a:pt x="14428" y="10708"/>
                    <a:pt x="14489" y="10867"/>
                  </a:cubicBezTo>
                  <a:lnTo>
                    <a:pt x="17438" y="18595"/>
                  </a:lnTo>
                  <a:cubicBezTo>
                    <a:pt x="15564" y="20534"/>
                    <a:pt x="13912" y="22678"/>
                    <a:pt x="12513" y="24985"/>
                  </a:cubicBezTo>
                  <a:lnTo>
                    <a:pt x="4288" y="24138"/>
                  </a:lnTo>
                  <a:cubicBezTo>
                    <a:pt x="4278" y="24137"/>
                    <a:pt x="4268" y="24137"/>
                    <a:pt x="4259" y="24137"/>
                  </a:cubicBezTo>
                  <a:cubicBezTo>
                    <a:pt x="4101" y="24137"/>
                    <a:pt x="3955" y="24229"/>
                    <a:pt x="3900" y="24380"/>
                  </a:cubicBezTo>
                  <a:lnTo>
                    <a:pt x="828" y="32824"/>
                  </a:lnTo>
                  <a:cubicBezTo>
                    <a:pt x="770" y="32984"/>
                    <a:pt x="826" y="33162"/>
                    <a:pt x="967" y="33259"/>
                  </a:cubicBezTo>
                  <a:lnTo>
                    <a:pt x="7774" y="37875"/>
                  </a:lnTo>
                  <a:cubicBezTo>
                    <a:pt x="7463" y="39789"/>
                    <a:pt x="7305" y="41727"/>
                    <a:pt x="7302" y="43667"/>
                  </a:cubicBezTo>
                  <a:cubicBezTo>
                    <a:pt x="7302" y="44371"/>
                    <a:pt x="7329" y="45112"/>
                    <a:pt x="7387" y="45982"/>
                  </a:cubicBezTo>
                  <a:lnTo>
                    <a:pt x="222" y="49982"/>
                  </a:lnTo>
                  <a:cubicBezTo>
                    <a:pt x="73" y="50064"/>
                    <a:pt x="1" y="50238"/>
                    <a:pt x="45" y="50402"/>
                  </a:cubicBezTo>
                  <a:lnTo>
                    <a:pt x="2371" y="59080"/>
                  </a:lnTo>
                  <a:cubicBezTo>
                    <a:pt x="2413" y="59236"/>
                    <a:pt x="2549" y="59358"/>
                    <a:pt x="2707" y="59358"/>
                  </a:cubicBezTo>
                  <a:cubicBezTo>
                    <a:pt x="2716" y="59358"/>
                    <a:pt x="2725" y="59357"/>
                    <a:pt x="2734" y="59357"/>
                  </a:cubicBezTo>
                  <a:lnTo>
                    <a:pt x="10838" y="59254"/>
                  </a:lnTo>
                  <a:cubicBezTo>
                    <a:pt x="12027" y="61733"/>
                    <a:pt x="13496" y="64068"/>
                    <a:pt x="15214" y="66214"/>
                  </a:cubicBezTo>
                  <a:lnTo>
                    <a:pt x="11715" y="73483"/>
                  </a:lnTo>
                  <a:cubicBezTo>
                    <a:pt x="11641" y="73636"/>
                    <a:pt x="11681" y="73820"/>
                    <a:pt x="11812" y="73928"/>
                  </a:cubicBezTo>
                  <a:lnTo>
                    <a:pt x="18695" y="79705"/>
                  </a:lnTo>
                  <a:cubicBezTo>
                    <a:pt x="18764" y="79762"/>
                    <a:pt x="18849" y="79792"/>
                    <a:pt x="18934" y="79792"/>
                  </a:cubicBezTo>
                  <a:cubicBezTo>
                    <a:pt x="19009" y="79792"/>
                    <a:pt x="19084" y="79769"/>
                    <a:pt x="19149" y="79723"/>
                  </a:cubicBezTo>
                  <a:lnTo>
                    <a:pt x="25626" y="75084"/>
                  </a:lnTo>
                  <a:cubicBezTo>
                    <a:pt x="28054" y="76459"/>
                    <a:pt x="30632" y="77549"/>
                    <a:pt x="33311" y="78327"/>
                  </a:cubicBezTo>
                  <a:lnTo>
                    <a:pt x="34610" y="86142"/>
                  </a:lnTo>
                  <a:cubicBezTo>
                    <a:pt x="34639" y="86310"/>
                    <a:pt x="34775" y="86436"/>
                    <a:pt x="34944" y="86451"/>
                  </a:cubicBezTo>
                  <a:lnTo>
                    <a:pt x="43896" y="87235"/>
                  </a:lnTo>
                  <a:cubicBezTo>
                    <a:pt x="43908" y="87237"/>
                    <a:pt x="43918" y="87237"/>
                    <a:pt x="43928" y="87237"/>
                  </a:cubicBezTo>
                  <a:cubicBezTo>
                    <a:pt x="44086" y="87235"/>
                    <a:pt x="44227" y="87136"/>
                    <a:pt x="44279" y="86987"/>
                  </a:cubicBezTo>
                  <a:lnTo>
                    <a:pt x="46898" y="79592"/>
                  </a:lnTo>
                  <a:cubicBezTo>
                    <a:pt x="49708" y="79322"/>
                    <a:pt x="52474" y="78723"/>
                    <a:pt x="55143" y="77807"/>
                  </a:cubicBezTo>
                  <a:lnTo>
                    <a:pt x="60626" y="83379"/>
                  </a:lnTo>
                  <a:cubicBezTo>
                    <a:pt x="60698" y="83451"/>
                    <a:pt x="60794" y="83489"/>
                    <a:pt x="60892" y="83489"/>
                  </a:cubicBezTo>
                  <a:cubicBezTo>
                    <a:pt x="60956" y="83489"/>
                    <a:pt x="61020" y="83473"/>
                    <a:pt x="61078" y="83440"/>
                  </a:cubicBezTo>
                  <a:lnTo>
                    <a:pt x="68859" y="78948"/>
                  </a:lnTo>
                  <a:cubicBezTo>
                    <a:pt x="69005" y="78863"/>
                    <a:pt x="69076" y="78691"/>
                    <a:pt x="69031" y="78527"/>
                  </a:cubicBezTo>
                  <a:lnTo>
                    <a:pt x="66957" y="71015"/>
                  </a:lnTo>
                  <a:cubicBezTo>
                    <a:pt x="69101" y="69166"/>
                    <a:pt x="71021" y="67074"/>
                    <a:pt x="72678" y="64778"/>
                  </a:cubicBezTo>
                  <a:lnTo>
                    <a:pt x="80352" y="66193"/>
                  </a:lnTo>
                  <a:cubicBezTo>
                    <a:pt x="80375" y="66198"/>
                    <a:pt x="80398" y="66200"/>
                    <a:pt x="80421" y="66200"/>
                  </a:cubicBezTo>
                  <a:cubicBezTo>
                    <a:pt x="80563" y="66200"/>
                    <a:pt x="80695" y="66117"/>
                    <a:pt x="80756" y="65985"/>
                  </a:cubicBezTo>
                  <a:lnTo>
                    <a:pt x="84555" y="57842"/>
                  </a:lnTo>
                  <a:cubicBezTo>
                    <a:pt x="84626" y="57688"/>
                    <a:pt x="84585" y="57505"/>
                    <a:pt x="84454" y="57398"/>
                  </a:cubicBezTo>
                  <a:lnTo>
                    <a:pt x="78434" y="52426"/>
                  </a:lnTo>
                  <a:cubicBezTo>
                    <a:pt x="79113" y="49690"/>
                    <a:pt x="79470" y="46882"/>
                    <a:pt x="79499" y="44062"/>
                  </a:cubicBezTo>
                  <a:lnTo>
                    <a:pt x="86652" y="40802"/>
                  </a:lnTo>
                  <a:cubicBezTo>
                    <a:pt x="86806" y="40731"/>
                    <a:pt x="86894" y="40566"/>
                    <a:pt x="86864" y="40398"/>
                  </a:cubicBezTo>
                  <a:lnTo>
                    <a:pt x="85305" y="31550"/>
                  </a:lnTo>
                  <a:cubicBezTo>
                    <a:pt x="85275" y="31383"/>
                    <a:pt x="85137" y="31257"/>
                    <a:pt x="84968" y="31244"/>
                  </a:cubicBezTo>
                  <a:lnTo>
                    <a:pt x="77071" y="30632"/>
                  </a:lnTo>
                  <a:cubicBezTo>
                    <a:pt x="76062" y="28033"/>
                    <a:pt x="74757" y="25561"/>
                    <a:pt x="73180" y="23263"/>
                  </a:cubicBezTo>
                  <a:lnTo>
                    <a:pt x="77250" y="16388"/>
                  </a:lnTo>
                  <a:cubicBezTo>
                    <a:pt x="77337" y="16243"/>
                    <a:pt x="77313" y="16057"/>
                    <a:pt x="77193" y="15937"/>
                  </a:cubicBezTo>
                  <a:lnTo>
                    <a:pt x="70840" y="9584"/>
                  </a:lnTo>
                  <a:cubicBezTo>
                    <a:pt x="70768" y="9512"/>
                    <a:pt x="70673" y="9475"/>
                    <a:pt x="70576" y="9475"/>
                  </a:cubicBezTo>
                  <a:cubicBezTo>
                    <a:pt x="70511" y="9475"/>
                    <a:pt x="70446" y="9492"/>
                    <a:pt x="70387" y="9526"/>
                  </a:cubicBezTo>
                  <a:lnTo>
                    <a:pt x="63454" y="13643"/>
                  </a:lnTo>
                  <a:cubicBezTo>
                    <a:pt x="59404" y="10934"/>
                    <a:pt x="54921" y="9103"/>
                    <a:pt x="50119" y="8200"/>
                  </a:cubicBezTo>
                  <a:lnTo>
                    <a:pt x="48114" y="281"/>
                  </a:lnTo>
                  <a:cubicBezTo>
                    <a:pt x="48071" y="116"/>
                    <a:pt x="47924" y="0"/>
                    <a:pt x="47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3959700" y="2245050"/>
              <a:ext cx="2152375" cy="2162350"/>
            </a:xfrm>
            <a:custGeom>
              <a:avLst/>
              <a:gdLst/>
              <a:ahLst/>
              <a:cxnLst/>
              <a:rect l="l" t="t" r="r" b="b"/>
              <a:pathLst>
                <a:path w="86095" h="86494"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6"/>
                    <a:pt x="20566" y="43296"/>
                  </a:cubicBezTo>
                  <a:cubicBezTo>
                    <a:pt x="20566" y="30906"/>
                    <a:pt x="30610" y="20861"/>
                    <a:pt x="43000" y="20861"/>
                  </a:cubicBezTo>
                  <a:close/>
                  <a:moveTo>
                    <a:pt x="38366" y="1"/>
                  </a:moveTo>
                  <a:lnTo>
                    <a:pt x="36297" y="8204"/>
                  </a:lnTo>
                  <a:cubicBezTo>
                    <a:pt x="33510" y="8732"/>
                    <a:pt x="30799" y="9595"/>
                    <a:pt x="28218" y="10770"/>
                  </a:cubicBezTo>
                  <a:lnTo>
                    <a:pt x="21794" y="5210"/>
                  </a:lnTo>
                  <a:lnTo>
                    <a:pt x="14433" y="10364"/>
                  </a:lnTo>
                  <a:lnTo>
                    <a:pt x="17467" y="18313"/>
                  </a:lnTo>
                  <a:cubicBezTo>
                    <a:pt x="15489" y="20334"/>
                    <a:pt x="13756" y="22581"/>
                    <a:pt x="12305" y="25009"/>
                  </a:cubicBezTo>
                  <a:lnTo>
                    <a:pt x="3847" y="24137"/>
                  </a:lnTo>
                  <a:lnTo>
                    <a:pt x="773" y="32581"/>
                  </a:lnTo>
                  <a:lnTo>
                    <a:pt x="7776" y="37332"/>
                  </a:lnTo>
                  <a:cubicBezTo>
                    <a:pt x="7442" y="39303"/>
                    <a:pt x="7273" y="41297"/>
                    <a:pt x="7271" y="43297"/>
                  </a:cubicBezTo>
                  <a:cubicBezTo>
                    <a:pt x="7271" y="44147"/>
                    <a:pt x="7311" y="44986"/>
                    <a:pt x="7369" y="45822"/>
                  </a:cubicBezTo>
                  <a:lnTo>
                    <a:pt x="1" y="49935"/>
                  </a:lnTo>
                  <a:lnTo>
                    <a:pt x="2326" y="58613"/>
                  </a:lnTo>
                  <a:lnTo>
                    <a:pt x="10667" y="58506"/>
                  </a:lnTo>
                  <a:cubicBezTo>
                    <a:pt x="11895" y="61111"/>
                    <a:pt x="13434" y="63557"/>
                    <a:pt x="15248" y="65791"/>
                  </a:cubicBezTo>
                  <a:lnTo>
                    <a:pt x="11647" y="73273"/>
                  </a:lnTo>
                  <a:lnTo>
                    <a:pt x="18530" y="79049"/>
                  </a:lnTo>
                  <a:lnTo>
                    <a:pt x="25200" y="74271"/>
                  </a:lnTo>
                  <a:cubicBezTo>
                    <a:pt x="27729" y="75727"/>
                    <a:pt x="30429" y="76868"/>
                    <a:pt x="33235" y="77664"/>
                  </a:cubicBezTo>
                  <a:lnTo>
                    <a:pt x="34573" y="85711"/>
                  </a:lnTo>
                  <a:lnTo>
                    <a:pt x="43524" y="86493"/>
                  </a:lnTo>
                  <a:lnTo>
                    <a:pt x="46224" y="78874"/>
                  </a:lnTo>
                  <a:cubicBezTo>
                    <a:pt x="49163" y="78613"/>
                    <a:pt x="52055" y="77986"/>
                    <a:pt x="54840" y="77009"/>
                  </a:cubicBezTo>
                  <a:lnTo>
                    <a:pt x="60487" y="82748"/>
                  </a:lnTo>
                  <a:lnTo>
                    <a:pt x="68270" y="78256"/>
                  </a:lnTo>
                  <a:lnTo>
                    <a:pt x="66133" y="70517"/>
                  </a:lnTo>
                  <a:cubicBezTo>
                    <a:pt x="68385" y="68599"/>
                    <a:pt x="70393" y="66411"/>
                    <a:pt x="72110" y="64002"/>
                  </a:cubicBezTo>
                  <a:lnTo>
                    <a:pt x="80015" y="65459"/>
                  </a:lnTo>
                  <a:lnTo>
                    <a:pt x="83814" y="57315"/>
                  </a:lnTo>
                  <a:lnTo>
                    <a:pt x="77611" y="52194"/>
                  </a:lnTo>
                  <a:cubicBezTo>
                    <a:pt x="78342" y="49337"/>
                    <a:pt x="78716" y="46400"/>
                    <a:pt x="78727" y="43452"/>
                  </a:cubicBezTo>
                  <a:lnTo>
                    <a:pt x="86095" y="40093"/>
                  </a:lnTo>
                  <a:lnTo>
                    <a:pt x="84534" y="31244"/>
                  </a:lnTo>
                  <a:lnTo>
                    <a:pt x="76404" y="30613"/>
                  </a:lnTo>
                  <a:cubicBezTo>
                    <a:pt x="75369" y="27888"/>
                    <a:pt x="74001" y="25300"/>
                    <a:pt x="72335" y="22909"/>
                  </a:cubicBezTo>
                  <a:lnTo>
                    <a:pt x="76527" y="15829"/>
                  </a:lnTo>
                  <a:lnTo>
                    <a:pt x="70173" y="9475"/>
                  </a:lnTo>
                  <a:lnTo>
                    <a:pt x="63038" y="13711"/>
                  </a:lnTo>
                  <a:cubicBezTo>
                    <a:pt x="58934" y="10929"/>
                    <a:pt x="54293" y="9034"/>
                    <a:pt x="49414" y="8152"/>
                  </a:cubicBezTo>
                  <a:lnTo>
                    <a:pt x="473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3959700" y="2158775"/>
              <a:ext cx="2152375" cy="2162375"/>
            </a:xfrm>
            <a:custGeom>
              <a:avLst/>
              <a:gdLst/>
              <a:ahLst/>
              <a:cxnLst/>
              <a:rect l="l" t="t" r="r" b="b"/>
              <a:pathLst>
                <a:path w="86095" h="86495"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8"/>
                    <a:pt x="20566" y="43296"/>
                  </a:cubicBezTo>
                  <a:cubicBezTo>
                    <a:pt x="20566" y="30904"/>
                    <a:pt x="30610" y="20861"/>
                    <a:pt x="43000" y="20861"/>
                  </a:cubicBezTo>
                  <a:close/>
                  <a:moveTo>
                    <a:pt x="38366" y="1"/>
                  </a:moveTo>
                  <a:lnTo>
                    <a:pt x="36297" y="8204"/>
                  </a:lnTo>
                  <a:cubicBezTo>
                    <a:pt x="33510" y="8732"/>
                    <a:pt x="30799" y="9594"/>
                    <a:pt x="28216" y="10770"/>
                  </a:cubicBezTo>
                  <a:lnTo>
                    <a:pt x="21794" y="5210"/>
                  </a:lnTo>
                  <a:lnTo>
                    <a:pt x="14433" y="10364"/>
                  </a:lnTo>
                  <a:lnTo>
                    <a:pt x="17467" y="18313"/>
                  </a:lnTo>
                  <a:cubicBezTo>
                    <a:pt x="15489" y="20334"/>
                    <a:pt x="13756" y="22581"/>
                    <a:pt x="12305" y="25009"/>
                  </a:cubicBezTo>
                  <a:lnTo>
                    <a:pt x="3845" y="24136"/>
                  </a:lnTo>
                  <a:lnTo>
                    <a:pt x="773" y="32579"/>
                  </a:lnTo>
                  <a:lnTo>
                    <a:pt x="7776" y="37331"/>
                  </a:lnTo>
                  <a:cubicBezTo>
                    <a:pt x="7442" y="39301"/>
                    <a:pt x="7273" y="41296"/>
                    <a:pt x="7271" y="43296"/>
                  </a:cubicBezTo>
                  <a:cubicBezTo>
                    <a:pt x="7271" y="44145"/>
                    <a:pt x="7311" y="44984"/>
                    <a:pt x="7369" y="45820"/>
                  </a:cubicBezTo>
                  <a:lnTo>
                    <a:pt x="1" y="49934"/>
                  </a:lnTo>
                  <a:lnTo>
                    <a:pt x="2326" y="58613"/>
                  </a:lnTo>
                  <a:lnTo>
                    <a:pt x="10667" y="58505"/>
                  </a:lnTo>
                  <a:cubicBezTo>
                    <a:pt x="11895" y="61109"/>
                    <a:pt x="13434" y="63555"/>
                    <a:pt x="15248" y="65791"/>
                  </a:cubicBezTo>
                  <a:lnTo>
                    <a:pt x="11647" y="73273"/>
                  </a:lnTo>
                  <a:lnTo>
                    <a:pt x="18530" y="79048"/>
                  </a:lnTo>
                  <a:lnTo>
                    <a:pt x="25200" y="74270"/>
                  </a:lnTo>
                  <a:cubicBezTo>
                    <a:pt x="27729" y="75727"/>
                    <a:pt x="30429" y="76868"/>
                    <a:pt x="33237" y="77665"/>
                  </a:cubicBezTo>
                  <a:lnTo>
                    <a:pt x="34573" y="85711"/>
                  </a:lnTo>
                  <a:lnTo>
                    <a:pt x="43524" y="86495"/>
                  </a:lnTo>
                  <a:lnTo>
                    <a:pt x="46224" y="78874"/>
                  </a:lnTo>
                  <a:cubicBezTo>
                    <a:pt x="49163" y="78612"/>
                    <a:pt x="52057" y="77986"/>
                    <a:pt x="54840" y="77009"/>
                  </a:cubicBezTo>
                  <a:lnTo>
                    <a:pt x="60488" y="82748"/>
                  </a:lnTo>
                  <a:lnTo>
                    <a:pt x="68270" y="78256"/>
                  </a:lnTo>
                  <a:lnTo>
                    <a:pt x="66133" y="70518"/>
                  </a:lnTo>
                  <a:cubicBezTo>
                    <a:pt x="68385" y="68599"/>
                    <a:pt x="70395" y="66412"/>
                    <a:pt x="72111" y="64002"/>
                  </a:cubicBezTo>
                  <a:lnTo>
                    <a:pt x="80017" y="65460"/>
                  </a:lnTo>
                  <a:lnTo>
                    <a:pt x="83814" y="57317"/>
                  </a:lnTo>
                  <a:lnTo>
                    <a:pt x="77613" y="52195"/>
                  </a:lnTo>
                  <a:cubicBezTo>
                    <a:pt x="78342" y="49337"/>
                    <a:pt x="78716" y="46399"/>
                    <a:pt x="78727" y="43450"/>
                  </a:cubicBezTo>
                  <a:lnTo>
                    <a:pt x="86095" y="40093"/>
                  </a:lnTo>
                  <a:lnTo>
                    <a:pt x="84534" y="31244"/>
                  </a:lnTo>
                  <a:lnTo>
                    <a:pt x="76404" y="30613"/>
                  </a:lnTo>
                  <a:cubicBezTo>
                    <a:pt x="75369" y="27888"/>
                    <a:pt x="74001" y="25300"/>
                    <a:pt x="72335" y="22908"/>
                  </a:cubicBezTo>
                  <a:lnTo>
                    <a:pt x="76527" y="15829"/>
                  </a:lnTo>
                  <a:lnTo>
                    <a:pt x="70173" y="9475"/>
                  </a:lnTo>
                  <a:lnTo>
                    <a:pt x="63038" y="13711"/>
                  </a:lnTo>
                  <a:cubicBezTo>
                    <a:pt x="58934" y="10927"/>
                    <a:pt x="54293" y="9034"/>
                    <a:pt x="49414" y="8152"/>
                  </a:cubicBezTo>
                  <a:lnTo>
                    <a:pt x="4735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3949600" y="2149500"/>
              <a:ext cx="2172425" cy="2180900"/>
            </a:xfrm>
            <a:custGeom>
              <a:avLst/>
              <a:gdLst/>
              <a:ahLst/>
              <a:cxnLst/>
              <a:rect l="l" t="t" r="r" b="b"/>
              <a:pathLst>
                <a:path w="86897" h="87236" extrusionOk="0">
                  <a:moveTo>
                    <a:pt x="43404" y="21604"/>
                  </a:moveTo>
                  <a:cubicBezTo>
                    <a:pt x="55570" y="21604"/>
                    <a:pt x="65468" y="31501"/>
                    <a:pt x="65468" y="43667"/>
                  </a:cubicBezTo>
                  <a:cubicBezTo>
                    <a:pt x="65468" y="55833"/>
                    <a:pt x="55570" y="65730"/>
                    <a:pt x="43404" y="65730"/>
                  </a:cubicBezTo>
                  <a:cubicBezTo>
                    <a:pt x="31238" y="65730"/>
                    <a:pt x="21341" y="55833"/>
                    <a:pt x="21341" y="43667"/>
                  </a:cubicBezTo>
                  <a:cubicBezTo>
                    <a:pt x="21341" y="31501"/>
                    <a:pt x="31238" y="21604"/>
                    <a:pt x="43404" y="21604"/>
                  </a:cubicBezTo>
                  <a:close/>
                  <a:moveTo>
                    <a:pt x="43404" y="20861"/>
                  </a:moveTo>
                  <a:cubicBezTo>
                    <a:pt x="30828" y="20861"/>
                    <a:pt x="20599" y="31091"/>
                    <a:pt x="20599" y="43667"/>
                  </a:cubicBezTo>
                  <a:cubicBezTo>
                    <a:pt x="20599" y="56243"/>
                    <a:pt x="30828" y="66473"/>
                    <a:pt x="43404" y="66473"/>
                  </a:cubicBezTo>
                  <a:cubicBezTo>
                    <a:pt x="55980" y="66473"/>
                    <a:pt x="66212" y="56241"/>
                    <a:pt x="66212" y="43667"/>
                  </a:cubicBezTo>
                  <a:cubicBezTo>
                    <a:pt x="66212" y="31092"/>
                    <a:pt x="55980" y="20861"/>
                    <a:pt x="43404" y="20861"/>
                  </a:cubicBezTo>
                  <a:close/>
                  <a:moveTo>
                    <a:pt x="47466" y="743"/>
                  </a:moveTo>
                  <a:lnTo>
                    <a:pt x="49457" y="8613"/>
                  </a:lnTo>
                  <a:cubicBezTo>
                    <a:pt x="49493" y="8754"/>
                    <a:pt x="49608" y="8863"/>
                    <a:pt x="49751" y="8888"/>
                  </a:cubicBezTo>
                  <a:cubicBezTo>
                    <a:pt x="54619" y="9770"/>
                    <a:pt x="59155" y="11622"/>
                    <a:pt x="63234" y="14390"/>
                  </a:cubicBezTo>
                  <a:cubicBezTo>
                    <a:pt x="63297" y="14432"/>
                    <a:pt x="63370" y="14454"/>
                    <a:pt x="63443" y="14454"/>
                  </a:cubicBezTo>
                  <a:cubicBezTo>
                    <a:pt x="63508" y="14454"/>
                    <a:pt x="63573" y="14437"/>
                    <a:pt x="63632" y="14402"/>
                  </a:cubicBezTo>
                  <a:lnTo>
                    <a:pt x="70519" y="10312"/>
                  </a:lnTo>
                  <a:lnTo>
                    <a:pt x="76467" y="16259"/>
                  </a:lnTo>
                  <a:lnTo>
                    <a:pt x="72422" y="23092"/>
                  </a:lnTo>
                  <a:cubicBezTo>
                    <a:pt x="72347" y="23216"/>
                    <a:pt x="72353" y="23374"/>
                    <a:pt x="72436" y="23492"/>
                  </a:cubicBezTo>
                  <a:cubicBezTo>
                    <a:pt x="74085" y="25859"/>
                    <a:pt x="75437" y="28421"/>
                    <a:pt x="76464" y="31116"/>
                  </a:cubicBezTo>
                  <a:cubicBezTo>
                    <a:pt x="76514" y="31251"/>
                    <a:pt x="76639" y="31343"/>
                    <a:pt x="76781" y="31355"/>
                  </a:cubicBezTo>
                  <a:lnTo>
                    <a:pt x="84625" y="31964"/>
                  </a:lnTo>
                  <a:lnTo>
                    <a:pt x="86086" y="40246"/>
                  </a:lnTo>
                  <a:lnTo>
                    <a:pt x="78976" y="43484"/>
                  </a:lnTo>
                  <a:cubicBezTo>
                    <a:pt x="78844" y="43545"/>
                    <a:pt x="78759" y="43676"/>
                    <a:pt x="78759" y="43821"/>
                  </a:cubicBezTo>
                  <a:cubicBezTo>
                    <a:pt x="78749" y="46739"/>
                    <a:pt x="78379" y="49645"/>
                    <a:pt x="77657" y="52473"/>
                  </a:cubicBezTo>
                  <a:cubicBezTo>
                    <a:pt x="77622" y="52612"/>
                    <a:pt x="77669" y="52759"/>
                    <a:pt x="77781" y="52851"/>
                  </a:cubicBezTo>
                  <a:lnTo>
                    <a:pt x="83761" y="57789"/>
                  </a:lnTo>
                  <a:lnTo>
                    <a:pt x="80207" y="65413"/>
                  </a:lnTo>
                  <a:lnTo>
                    <a:pt x="72583" y="64006"/>
                  </a:lnTo>
                  <a:cubicBezTo>
                    <a:pt x="72559" y="64002"/>
                    <a:pt x="72535" y="63999"/>
                    <a:pt x="72512" y="63999"/>
                  </a:cubicBezTo>
                  <a:cubicBezTo>
                    <a:pt x="72393" y="63999"/>
                    <a:pt x="72280" y="64056"/>
                    <a:pt x="72212" y="64155"/>
                  </a:cubicBezTo>
                  <a:cubicBezTo>
                    <a:pt x="70513" y="66541"/>
                    <a:pt x="68527" y="68706"/>
                    <a:pt x="66296" y="70604"/>
                  </a:cubicBezTo>
                  <a:cubicBezTo>
                    <a:pt x="66185" y="70697"/>
                    <a:pt x="66139" y="70846"/>
                    <a:pt x="66179" y="70986"/>
                  </a:cubicBezTo>
                  <a:lnTo>
                    <a:pt x="68238" y="78447"/>
                  </a:lnTo>
                  <a:lnTo>
                    <a:pt x="60955" y="82653"/>
                  </a:lnTo>
                  <a:lnTo>
                    <a:pt x="55508" y="77118"/>
                  </a:lnTo>
                  <a:cubicBezTo>
                    <a:pt x="55437" y="77047"/>
                    <a:pt x="55342" y="77008"/>
                    <a:pt x="55245" y="77008"/>
                  </a:cubicBezTo>
                  <a:cubicBezTo>
                    <a:pt x="55203" y="77008"/>
                    <a:pt x="55161" y="77015"/>
                    <a:pt x="55120" y="77029"/>
                  </a:cubicBezTo>
                  <a:cubicBezTo>
                    <a:pt x="52366" y="77995"/>
                    <a:pt x="49503" y="78615"/>
                    <a:pt x="46595" y="78875"/>
                  </a:cubicBezTo>
                  <a:cubicBezTo>
                    <a:pt x="46451" y="78887"/>
                    <a:pt x="46327" y="78983"/>
                    <a:pt x="46278" y="79120"/>
                  </a:cubicBezTo>
                  <a:lnTo>
                    <a:pt x="43676" y="86469"/>
                  </a:lnTo>
                  <a:lnTo>
                    <a:pt x="35298" y="85736"/>
                  </a:lnTo>
                  <a:lnTo>
                    <a:pt x="34006" y="77974"/>
                  </a:lnTo>
                  <a:cubicBezTo>
                    <a:pt x="33982" y="77833"/>
                    <a:pt x="33880" y="77717"/>
                    <a:pt x="33742" y="77677"/>
                  </a:cubicBezTo>
                  <a:cubicBezTo>
                    <a:pt x="30963" y="76888"/>
                    <a:pt x="28292" y="75761"/>
                    <a:pt x="25790" y="74321"/>
                  </a:cubicBezTo>
                  <a:cubicBezTo>
                    <a:pt x="25732" y="74287"/>
                    <a:pt x="25668" y="74271"/>
                    <a:pt x="25604" y="74271"/>
                  </a:cubicBezTo>
                  <a:cubicBezTo>
                    <a:pt x="25528" y="74271"/>
                    <a:pt x="25452" y="74294"/>
                    <a:pt x="25387" y="74340"/>
                  </a:cubicBezTo>
                  <a:lnTo>
                    <a:pt x="18952" y="78949"/>
                  </a:lnTo>
                  <a:lnTo>
                    <a:pt x="12512" y="73544"/>
                  </a:lnTo>
                  <a:lnTo>
                    <a:pt x="15986" y="66324"/>
                  </a:lnTo>
                  <a:cubicBezTo>
                    <a:pt x="16049" y="66194"/>
                    <a:pt x="16031" y="66041"/>
                    <a:pt x="15940" y="65928"/>
                  </a:cubicBezTo>
                  <a:cubicBezTo>
                    <a:pt x="14145" y="63717"/>
                    <a:pt x="12623" y="61296"/>
                    <a:pt x="11408" y="58720"/>
                  </a:cubicBezTo>
                  <a:cubicBezTo>
                    <a:pt x="11346" y="58588"/>
                    <a:pt x="11221" y="58524"/>
                    <a:pt x="11067" y="58506"/>
                  </a:cubicBezTo>
                  <a:lnTo>
                    <a:pt x="3014" y="58610"/>
                  </a:lnTo>
                  <a:lnTo>
                    <a:pt x="838" y="50490"/>
                  </a:lnTo>
                  <a:lnTo>
                    <a:pt x="7953" y="46517"/>
                  </a:lnTo>
                  <a:cubicBezTo>
                    <a:pt x="8079" y="46447"/>
                    <a:pt x="8153" y="46310"/>
                    <a:pt x="8143" y="46166"/>
                  </a:cubicBezTo>
                  <a:cubicBezTo>
                    <a:pt x="8076" y="45207"/>
                    <a:pt x="8045" y="44412"/>
                    <a:pt x="8045" y="43667"/>
                  </a:cubicBezTo>
                  <a:cubicBezTo>
                    <a:pt x="8048" y="41689"/>
                    <a:pt x="8216" y="39715"/>
                    <a:pt x="8547" y="37764"/>
                  </a:cubicBezTo>
                  <a:cubicBezTo>
                    <a:pt x="8570" y="37622"/>
                    <a:pt x="8508" y="37478"/>
                    <a:pt x="8388" y="37396"/>
                  </a:cubicBezTo>
                  <a:lnTo>
                    <a:pt x="1624" y="32808"/>
                  </a:lnTo>
                  <a:lnTo>
                    <a:pt x="4500" y="24909"/>
                  </a:lnTo>
                  <a:lnTo>
                    <a:pt x="12670" y="25751"/>
                  </a:lnTo>
                  <a:cubicBezTo>
                    <a:pt x="12682" y="25752"/>
                    <a:pt x="12694" y="25753"/>
                    <a:pt x="12706" y="25753"/>
                  </a:cubicBezTo>
                  <a:cubicBezTo>
                    <a:pt x="12837" y="25753"/>
                    <a:pt x="12959" y="25685"/>
                    <a:pt x="13028" y="25571"/>
                  </a:cubicBezTo>
                  <a:cubicBezTo>
                    <a:pt x="14464" y="23169"/>
                    <a:pt x="16178" y="20946"/>
                    <a:pt x="18135" y="18946"/>
                  </a:cubicBezTo>
                  <a:cubicBezTo>
                    <a:pt x="18237" y="18842"/>
                    <a:pt x="18269" y="18689"/>
                    <a:pt x="18217" y="18552"/>
                  </a:cubicBezTo>
                  <a:lnTo>
                    <a:pt x="15287" y="10873"/>
                  </a:lnTo>
                  <a:lnTo>
                    <a:pt x="22174" y="6053"/>
                  </a:lnTo>
                  <a:lnTo>
                    <a:pt x="28378" y="11423"/>
                  </a:lnTo>
                  <a:cubicBezTo>
                    <a:pt x="28447" y="11482"/>
                    <a:pt x="28533" y="11513"/>
                    <a:pt x="28620" y="11513"/>
                  </a:cubicBezTo>
                  <a:cubicBezTo>
                    <a:pt x="28673" y="11513"/>
                    <a:pt x="28726" y="11502"/>
                    <a:pt x="28776" y="11479"/>
                  </a:cubicBezTo>
                  <a:cubicBezTo>
                    <a:pt x="31329" y="10316"/>
                    <a:pt x="34014" y="9464"/>
                    <a:pt x="36770" y="8940"/>
                  </a:cubicBezTo>
                  <a:cubicBezTo>
                    <a:pt x="36912" y="8913"/>
                    <a:pt x="37026" y="8806"/>
                    <a:pt x="37062" y="8665"/>
                  </a:cubicBezTo>
                  <a:lnTo>
                    <a:pt x="39059" y="743"/>
                  </a:lnTo>
                  <a:close/>
                  <a:moveTo>
                    <a:pt x="38770" y="1"/>
                  </a:moveTo>
                  <a:cubicBezTo>
                    <a:pt x="38599" y="1"/>
                    <a:pt x="38451" y="115"/>
                    <a:pt x="38410" y="281"/>
                  </a:cubicBezTo>
                  <a:lnTo>
                    <a:pt x="36398" y="8254"/>
                  </a:lnTo>
                  <a:cubicBezTo>
                    <a:pt x="33742" y="8778"/>
                    <a:pt x="31155" y="9599"/>
                    <a:pt x="28684" y="10704"/>
                  </a:cubicBezTo>
                  <a:lnTo>
                    <a:pt x="22441" y="5300"/>
                  </a:lnTo>
                  <a:cubicBezTo>
                    <a:pt x="22371" y="5240"/>
                    <a:pt x="22284" y="5209"/>
                    <a:pt x="22197" y="5209"/>
                  </a:cubicBezTo>
                  <a:cubicBezTo>
                    <a:pt x="22123" y="5209"/>
                    <a:pt x="22048" y="5232"/>
                    <a:pt x="21984" y="5277"/>
                  </a:cubicBezTo>
                  <a:lnTo>
                    <a:pt x="14625" y="10431"/>
                  </a:lnTo>
                  <a:cubicBezTo>
                    <a:pt x="14485" y="10527"/>
                    <a:pt x="14429" y="10709"/>
                    <a:pt x="14491" y="10867"/>
                  </a:cubicBezTo>
                  <a:lnTo>
                    <a:pt x="17439" y="18595"/>
                  </a:lnTo>
                  <a:cubicBezTo>
                    <a:pt x="15565" y="20536"/>
                    <a:pt x="13912" y="22679"/>
                    <a:pt x="12512" y="24985"/>
                  </a:cubicBezTo>
                  <a:lnTo>
                    <a:pt x="4289" y="24138"/>
                  </a:lnTo>
                  <a:cubicBezTo>
                    <a:pt x="4278" y="24137"/>
                    <a:pt x="4267" y="24137"/>
                    <a:pt x="4256" y="24137"/>
                  </a:cubicBezTo>
                  <a:cubicBezTo>
                    <a:pt x="4100" y="24137"/>
                    <a:pt x="3959" y="24233"/>
                    <a:pt x="3902" y="24380"/>
                  </a:cubicBezTo>
                  <a:lnTo>
                    <a:pt x="828" y="32824"/>
                  </a:lnTo>
                  <a:cubicBezTo>
                    <a:pt x="770" y="32983"/>
                    <a:pt x="828" y="33162"/>
                    <a:pt x="969" y="33257"/>
                  </a:cubicBezTo>
                  <a:lnTo>
                    <a:pt x="7775" y="37876"/>
                  </a:lnTo>
                  <a:cubicBezTo>
                    <a:pt x="7463" y="39790"/>
                    <a:pt x="7305" y="41726"/>
                    <a:pt x="7302" y="43667"/>
                  </a:cubicBezTo>
                  <a:cubicBezTo>
                    <a:pt x="7302" y="44366"/>
                    <a:pt x="7329" y="45109"/>
                    <a:pt x="7387" y="45982"/>
                  </a:cubicBezTo>
                  <a:lnTo>
                    <a:pt x="224" y="49982"/>
                  </a:lnTo>
                  <a:cubicBezTo>
                    <a:pt x="75" y="50064"/>
                    <a:pt x="1" y="50238"/>
                    <a:pt x="45" y="50403"/>
                  </a:cubicBezTo>
                  <a:lnTo>
                    <a:pt x="2371" y="59081"/>
                  </a:lnTo>
                  <a:cubicBezTo>
                    <a:pt x="2414" y="59246"/>
                    <a:pt x="2552" y="59336"/>
                    <a:pt x="2735" y="59357"/>
                  </a:cubicBezTo>
                  <a:lnTo>
                    <a:pt x="10839" y="59253"/>
                  </a:lnTo>
                  <a:cubicBezTo>
                    <a:pt x="12027" y="61733"/>
                    <a:pt x="13496" y="64067"/>
                    <a:pt x="15216" y="66214"/>
                  </a:cubicBezTo>
                  <a:lnTo>
                    <a:pt x="11716" y="73483"/>
                  </a:lnTo>
                  <a:cubicBezTo>
                    <a:pt x="11643" y="73636"/>
                    <a:pt x="11681" y="73820"/>
                    <a:pt x="11812" y="73929"/>
                  </a:cubicBezTo>
                  <a:lnTo>
                    <a:pt x="18695" y="79704"/>
                  </a:lnTo>
                  <a:cubicBezTo>
                    <a:pt x="18764" y="79761"/>
                    <a:pt x="18849" y="79790"/>
                    <a:pt x="18935" y="79790"/>
                  </a:cubicBezTo>
                  <a:cubicBezTo>
                    <a:pt x="19010" y="79790"/>
                    <a:pt x="19086" y="79768"/>
                    <a:pt x="19151" y="79722"/>
                  </a:cubicBezTo>
                  <a:lnTo>
                    <a:pt x="25628" y="75084"/>
                  </a:lnTo>
                  <a:cubicBezTo>
                    <a:pt x="28054" y="76459"/>
                    <a:pt x="30634" y="77548"/>
                    <a:pt x="33313" y="78327"/>
                  </a:cubicBezTo>
                  <a:lnTo>
                    <a:pt x="34612" y="86142"/>
                  </a:lnTo>
                  <a:cubicBezTo>
                    <a:pt x="34639" y="86309"/>
                    <a:pt x="34777" y="86436"/>
                    <a:pt x="34946" y="86451"/>
                  </a:cubicBezTo>
                  <a:lnTo>
                    <a:pt x="43897" y="87234"/>
                  </a:lnTo>
                  <a:cubicBezTo>
                    <a:pt x="43908" y="87235"/>
                    <a:pt x="43918" y="87235"/>
                    <a:pt x="43928" y="87235"/>
                  </a:cubicBezTo>
                  <a:cubicBezTo>
                    <a:pt x="44087" y="87235"/>
                    <a:pt x="44227" y="87136"/>
                    <a:pt x="44280" y="86987"/>
                  </a:cubicBezTo>
                  <a:lnTo>
                    <a:pt x="46900" y="79592"/>
                  </a:lnTo>
                  <a:cubicBezTo>
                    <a:pt x="49709" y="79322"/>
                    <a:pt x="52476" y="78724"/>
                    <a:pt x="55146" y="77807"/>
                  </a:cubicBezTo>
                  <a:lnTo>
                    <a:pt x="60628" y="83379"/>
                  </a:lnTo>
                  <a:cubicBezTo>
                    <a:pt x="60700" y="83452"/>
                    <a:pt x="60796" y="83490"/>
                    <a:pt x="60893" y="83490"/>
                  </a:cubicBezTo>
                  <a:cubicBezTo>
                    <a:pt x="60957" y="83490"/>
                    <a:pt x="61020" y="83473"/>
                    <a:pt x="61078" y="83440"/>
                  </a:cubicBezTo>
                  <a:lnTo>
                    <a:pt x="68859" y="78948"/>
                  </a:lnTo>
                  <a:cubicBezTo>
                    <a:pt x="69006" y="78863"/>
                    <a:pt x="69077" y="78691"/>
                    <a:pt x="69033" y="78528"/>
                  </a:cubicBezTo>
                  <a:lnTo>
                    <a:pt x="66958" y="71015"/>
                  </a:lnTo>
                  <a:cubicBezTo>
                    <a:pt x="69103" y="69166"/>
                    <a:pt x="71023" y="67074"/>
                    <a:pt x="72680" y="64778"/>
                  </a:cubicBezTo>
                  <a:lnTo>
                    <a:pt x="80354" y="66194"/>
                  </a:lnTo>
                  <a:cubicBezTo>
                    <a:pt x="80378" y="66199"/>
                    <a:pt x="80402" y="66201"/>
                    <a:pt x="80426" y="66201"/>
                  </a:cubicBezTo>
                  <a:cubicBezTo>
                    <a:pt x="80567" y="66201"/>
                    <a:pt x="80700" y="66118"/>
                    <a:pt x="80758" y="65986"/>
                  </a:cubicBezTo>
                  <a:lnTo>
                    <a:pt x="84555" y="57842"/>
                  </a:lnTo>
                  <a:cubicBezTo>
                    <a:pt x="84626" y="57688"/>
                    <a:pt x="84585" y="57507"/>
                    <a:pt x="84456" y="57398"/>
                  </a:cubicBezTo>
                  <a:lnTo>
                    <a:pt x="78436" y="52427"/>
                  </a:lnTo>
                  <a:cubicBezTo>
                    <a:pt x="79116" y="49690"/>
                    <a:pt x="79472" y="46882"/>
                    <a:pt x="79500" y="44062"/>
                  </a:cubicBezTo>
                  <a:lnTo>
                    <a:pt x="86655" y="40802"/>
                  </a:lnTo>
                  <a:cubicBezTo>
                    <a:pt x="86809" y="40733"/>
                    <a:pt x="86897" y="40566"/>
                    <a:pt x="86867" y="40400"/>
                  </a:cubicBezTo>
                  <a:lnTo>
                    <a:pt x="85306" y="31551"/>
                  </a:lnTo>
                  <a:cubicBezTo>
                    <a:pt x="85277" y="31383"/>
                    <a:pt x="85139" y="31257"/>
                    <a:pt x="84969" y="31245"/>
                  </a:cubicBezTo>
                  <a:lnTo>
                    <a:pt x="77072" y="30632"/>
                  </a:lnTo>
                  <a:cubicBezTo>
                    <a:pt x="76066" y="28033"/>
                    <a:pt x="74759" y="25561"/>
                    <a:pt x="73182" y="23264"/>
                  </a:cubicBezTo>
                  <a:lnTo>
                    <a:pt x="77252" y="16388"/>
                  </a:lnTo>
                  <a:cubicBezTo>
                    <a:pt x="77338" y="16243"/>
                    <a:pt x="77316" y="16057"/>
                    <a:pt x="77196" y="15937"/>
                  </a:cubicBezTo>
                  <a:lnTo>
                    <a:pt x="70842" y="9583"/>
                  </a:lnTo>
                  <a:cubicBezTo>
                    <a:pt x="70770" y="9512"/>
                    <a:pt x="70675" y="9475"/>
                    <a:pt x="70579" y="9475"/>
                  </a:cubicBezTo>
                  <a:cubicBezTo>
                    <a:pt x="70514" y="9475"/>
                    <a:pt x="70449" y="9492"/>
                    <a:pt x="70390" y="9526"/>
                  </a:cubicBezTo>
                  <a:lnTo>
                    <a:pt x="63455" y="13643"/>
                  </a:lnTo>
                  <a:cubicBezTo>
                    <a:pt x="59408" y="10934"/>
                    <a:pt x="54923" y="9103"/>
                    <a:pt x="50121" y="8200"/>
                  </a:cubicBezTo>
                  <a:lnTo>
                    <a:pt x="48116" y="280"/>
                  </a:lnTo>
                  <a:cubicBezTo>
                    <a:pt x="48074" y="115"/>
                    <a:pt x="47926" y="1"/>
                    <a:pt x="47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5638800" y="3738150"/>
              <a:ext cx="407500" cy="367050"/>
            </a:xfrm>
            <a:custGeom>
              <a:avLst/>
              <a:gdLst/>
              <a:ahLst/>
              <a:cxnLst/>
              <a:rect l="l" t="t" r="r" b="b"/>
              <a:pathLst>
                <a:path w="16300" h="14682" extrusionOk="0">
                  <a:moveTo>
                    <a:pt x="5682" y="0"/>
                  </a:moveTo>
                  <a:cubicBezTo>
                    <a:pt x="2619" y="0"/>
                    <a:pt x="1854" y="1531"/>
                    <a:pt x="1854" y="1531"/>
                  </a:cubicBezTo>
                  <a:cubicBezTo>
                    <a:pt x="1854" y="1531"/>
                    <a:pt x="2040" y="2086"/>
                    <a:pt x="1483" y="3199"/>
                  </a:cubicBezTo>
                  <a:cubicBezTo>
                    <a:pt x="926" y="4309"/>
                    <a:pt x="1" y="4679"/>
                    <a:pt x="556" y="5236"/>
                  </a:cubicBezTo>
                  <a:cubicBezTo>
                    <a:pt x="1113" y="5791"/>
                    <a:pt x="2408" y="6347"/>
                    <a:pt x="2408" y="6347"/>
                  </a:cubicBezTo>
                  <a:cubicBezTo>
                    <a:pt x="2408" y="6347"/>
                    <a:pt x="2779" y="10050"/>
                    <a:pt x="4445" y="11718"/>
                  </a:cubicBezTo>
                  <a:cubicBezTo>
                    <a:pt x="4929" y="12201"/>
                    <a:pt x="5600" y="12373"/>
                    <a:pt x="6310" y="12373"/>
                  </a:cubicBezTo>
                  <a:cubicBezTo>
                    <a:pt x="8043" y="12373"/>
                    <a:pt x="10002" y="11348"/>
                    <a:pt x="10002" y="11348"/>
                  </a:cubicBezTo>
                  <a:lnTo>
                    <a:pt x="11854" y="14682"/>
                  </a:lnTo>
                  <a:lnTo>
                    <a:pt x="16300" y="12087"/>
                  </a:lnTo>
                  <a:cubicBezTo>
                    <a:pt x="16300" y="12087"/>
                    <a:pt x="15189" y="10977"/>
                    <a:pt x="13892" y="7088"/>
                  </a:cubicBezTo>
                  <a:cubicBezTo>
                    <a:pt x="12596" y="3197"/>
                    <a:pt x="10559" y="420"/>
                    <a:pt x="6670" y="49"/>
                  </a:cubicBezTo>
                  <a:cubicBezTo>
                    <a:pt x="6316" y="15"/>
                    <a:pt x="5988" y="0"/>
                    <a:pt x="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5632450" y="3729600"/>
              <a:ext cx="427800" cy="387400"/>
            </a:xfrm>
            <a:custGeom>
              <a:avLst/>
              <a:gdLst/>
              <a:ahLst/>
              <a:cxnLst/>
              <a:rect l="l" t="t" r="r" b="b"/>
              <a:pathLst>
                <a:path w="17112" h="15496" extrusionOk="0">
                  <a:moveTo>
                    <a:pt x="5924" y="684"/>
                  </a:moveTo>
                  <a:cubicBezTo>
                    <a:pt x="6222" y="684"/>
                    <a:pt x="6544" y="699"/>
                    <a:pt x="6891" y="732"/>
                  </a:cubicBezTo>
                  <a:cubicBezTo>
                    <a:pt x="10222" y="1050"/>
                    <a:pt x="12359" y="3149"/>
                    <a:pt x="13821" y="7538"/>
                  </a:cubicBezTo>
                  <a:cubicBezTo>
                    <a:pt x="14763" y="10362"/>
                    <a:pt x="15615" y="11758"/>
                    <a:pt x="16037" y="12334"/>
                  </a:cubicBezTo>
                  <a:lnTo>
                    <a:pt x="12240" y="14550"/>
                  </a:lnTo>
                  <a:lnTo>
                    <a:pt x="10394" y="11231"/>
                  </a:lnTo>
                  <a:lnTo>
                    <a:pt x="10098" y="11386"/>
                  </a:lnTo>
                  <a:cubicBezTo>
                    <a:pt x="10072" y="11399"/>
                    <a:pt x="8175" y="12378"/>
                    <a:pt x="6566" y="12378"/>
                  </a:cubicBezTo>
                  <a:cubicBezTo>
                    <a:pt x="5939" y="12378"/>
                    <a:pt x="5356" y="12230"/>
                    <a:pt x="4944" y="11818"/>
                  </a:cubicBezTo>
                  <a:cubicBezTo>
                    <a:pt x="3385" y="10258"/>
                    <a:pt x="3009" y="6690"/>
                    <a:pt x="3005" y="6654"/>
                  </a:cubicBezTo>
                  <a:lnTo>
                    <a:pt x="2984" y="6454"/>
                  </a:lnTo>
                  <a:lnTo>
                    <a:pt x="2798" y="6374"/>
                  </a:lnTo>
                  <a:cubicBezTo>
                    <a:pt x="2454" y="6225"/>
                    <a:pt x="1471" y="5750"/>
                    <a:pt x="1054" y="5334"/>
                  </a:cubicBezTo>
                  <a:cubicBezTo>
                    <a:pt x="948" y="5229"/>
                    <a:pt x="929" y="5210"/>
                    <a:pt x="1314" y="4749"/>
                  </a:cubicBezTo>
                  <a:cubicBezTo>
                    <a:pt x="1538" y="4482"/>
                    <a:pt x="1817" y="4148"/>
                    <a:pt x="2044" y="3693"/>
                  </a:cubicBezTo>
                  <a:cubicBezTo>
                    <a:pt x="2488" y="2807"/>
                    <a:pt x="2501" y="2217"/>
                    <a:pt x="2469" y="1941"/>
                  </a:cubicBezTo>
                  <a:cubicBezTo>
                    <a:pt x="2677" y="1646"/>
                    <a:pt x="3545" y="684"/>
                    <a:pt x="5924" y="684"/>
                  </a:cubicBezTo>
                  <a:close/>
                  <a:moveTo>
                    <a:pt x="5947" y="0"/>
                  </a:moveTo>
                  <a:cubicBezTo>
                    <a:pt x="2701" y="0"/>
                    <a:pt x="1840" y="1644"/>
                    <a:pt x="1801" y="1720"/>
                  </a:cubicBezTo>
                  <a:lnTo>
                    <a:pt x="1746" y="1846"/>
                  </a:lnTo>
                  <a:lnTo>
                    <a:pt x="1780" y="1972"/>
                  </a:lnTo>
                  <a:cubicBezTo>
                    <a:pt x="1781" y="1977"/>
                    <a:pt x="1900" y="2449"/>
                    <a:pt x="1431" y="3386"/>
                  </a:cubicBezTo>
                  <a:cubicBezTo>
                    <a:pt x="1239" y="3769"/>
                    <a:pt x="999" y="4056"/>
                    <a:pt x="788" y="4310"/>
                  </a:cubicBezTo>
                  <a:cubicBezTo>
                    <a:pt x="437" y="4730"/>
                    <a:pt x="1" y="5251"/>
                    <a:pt x="568" y="5820"/>
                  </a:cubicBezTo>
                  <a:cubicBezTo>
                    <a:pt x="1040" y="6291"/>
                    <a:pt x="1954" y="6741"/>
                    <a:pt x="2346" y="6922"/>
                  </a:cubicBezTo>
                  <a:cubicBezTo>
                    <a:pt x="2450" y="7736"/>
                    <a:pt x="2934" y="10777"/>
                    <a:pt x="4459" y="12302"/>
                  </a:cubicBezTo>
                  <a:cubicBezTo>
                    <a:pt x="5018" y="12860"/>
                    <a:pt x="5778" y="13056"/>
                    <a:pt x="6568" y="13056"/>
                  </a:cubicBezTo>
                  <a:cubicBezTo>
                    <a:pt x="7978" y="13056"/>
                    <a:pt x="9483" y="12434"/>
                    <a:pt x="10115" y="12140"/>
                  </a:cubicBezTo>
                  <a:lnTo>
                    <a:pt x="11980" y="15496"/>
                  </a:lnTo>
                  <a:lnTo>
                    <a:pt x="17112" y="12504"/>
                  </a:lnTo>
                  <a:lnTo>
                    <a:pt x="16797" y="12187"/>
                  </a:lnTo>
                  <a:cubicBezTo>
                    <a:pt x="16785" y="12177"/>
                    <a:pt x="15728" y="11089"/>
                    <a:pt x="14472" y="7321"/>
                  </a:cubicBezTo>
                  <a:cubicBezTo>
                    <a:pt x="12933" y="2702"/>
                    <a:pt x="10544" y="392"/>
                    <a:pt x="6956" y="49"/>
                  </a:cubicBezTo>
                  <a:cubicBezTo>
                    <a:pt x="6596" y="16"/>
                    <a:pt x="6260" y="0"/>
                    <a:pt x="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5130575" y="4063075"/>
              <a:ext cx="290675" cy="212750"/>
            </a:xfrm>
            <a:custGeom>
              <a:avLst/>
              <a:gdLst/>
              <a:ahLst/>
              <a:cxnLst/>
              <a:rect l="l" t="t" r="r" b="b"/>
              <a:pathLst>
                <a:path w="11627" h="8510" extrusionOk="0">
                  <a:moveTo>
                    <a:pt x="4348" y="1"/>
                  </a:moveTo>
                  <a:cubicBezTo>
                    <a:pt x="4304" y="1"/>
                    <a:pt x="4260" y="6"/>
                    <a:pt x="4217" y="17"/>
                  </a:cubicBezTo>
                  <a:cubicBezTo>
                    <a:pt x="3477" y="203"/>
                    <a:pt x="4588" y="1313"/>
                    <a:pt x="5143" y="1869"/>
                  </a:cubicBezTo>
                  <a:cubicBezTo>
                    <a:pt x="5699" y="2424"/>
                    <a:pt x="6440" y="2795"/>
                    <a:pt x="6440" y="2795"/>
                  </a:cubicBezTo>
                  <a:cubicBezTo>
                    <a:pt x="6440" y="2795"/>
                    <a:pt x="3847" y="2610"/>
                    <a:pt x="1810" y="2054"/>
                  </a:cubicBezTo>
                  <a:cubicBezTo>
                    <a:pt x="1343" y="1927"/>
                    <a:pt x="1002" y="1868"/>
                    <a:pt x="773" y="1868"/>
                  </a:cubicBezTo>
                  <a:cubicBezTo>
                    <a:pt x="1" y="1868"/>
                    <a:pt x="483" y="2537"/>
                    <a:pt x="1624" y="3536"/>
                  </a:cubicBezTo>
                  <a:cubicBezTo>
                    <a:pt x="3106" y="4833"/>
                    <a:pt x="5329" y="6129"/>
                    <a:pt x="6068" y="6129"/>
                  </a:cubicBezTo>
                  <a:cubicBezTo>
                    <a:pt x="6809" y="6129"/>
                    <a:pt x="8663" y="6684"/>
                    <a:pt x="8663" y="6684"/>
                  </a:cubicBezTo>
                  <a:lnTo>
                    <a:pt x="9665" y="8509"/>
                  </a:lnTo>
                  <a:lnTo>
                    <a:pt x="11627" y="6315"/>
                  </a:lnTo>
                  <a:cubicBezTo>
                    <a:pt x="11627" y="6315"/>
                    <a:pt x="11070" y="4833"/>
                    <a:pt x="10514" y="3351"/>
                  </a:cubicBezTo>
                  <a:cubicBezTo>
                    <a:pt x="9959" y="1869"/>
                    <a:pt x="8663" y="1313"/>
                    <a:pt x="7181" y="1313"/>
                  </a:cubicBezTo>
                  <a:cubicBezTo>
                    <a:pt x="5786" y="1313"/>
                    <a:pt x="5048" y="1"/>
                    <a:pt x="4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5127850" y="4054500"/>
              <a:ext cx="303250" cy="236100"/>
            </a:xfrm>
            <a:custGeom>
              <a:avLst/>
              <a:gdLst/>
              <a:ahLst/>
              <a:cxnLst/>
              <a:rect l="l" t="t" r="r" b="b"/>
              <a:pathLst>
                <a:path w="12130" h="9444" extrusionOk="0">
                  <a:moveTo>
                    <a:pt x="4453" y="687"/>
                  </a:moveTo>
                  <a:cubicBezTo>
                    <a:pt x="4639" y="687"/>
                    <a:pt x="4898" y="892"/>
                    <a:pt x="5184" y="1107"/>
                  </a:cubicBezTo>
                  <a:cubicBezTo>
                    <a:pt x="5707" y="1505"/>
                    <a:pt x="6357" y="1999"/>
                    <a:pt x="7290" y="1999"/>
                  </a:cubicBezTo>
                  <a:cubicBezTo>
                    <a:pt x="8837" y="1999"/>
                    <a:pt x="9851" y="2610"/>
                    <a:pt x="10303" y="3814"/>
                  </a:cubicBezTo>
                  <a:lnTo>
                    <a:pt x="11341" y="6583"/>
                  </a:lnTo>
                  <a:lnTo>
                    <a:pt x="9841" y="8263"/>
                  </a:lnTo>
                  <a:lnTo>
                    <a:pt x="9005" y="6739"/>
                  </a:lnTo>
                  <a:lnTo>
                    <a:pt x="8870" y="6699"/>
                  </a:lnTo>
                  <a:cubicBezTo>
                    <a:pt x="8792" y="6676"/>
                    <a:pt x="6961" y="6129"/>
                    <a:pt x="6179" y="6129"/>
                  </a:cubicBezTo>
                  <a:cubicBezTo>
                    <a:pt x="5588" y="6129"/>
                    <a:pt x="3436" y="4913"/>
                    <a:pt x="1960" y="3621"/>
                  </a:cubicBezTo>
                  <a:cubicBezTo>
                    <a:pt x="1295" y="3039"/>
                    <a:pt x="1028" y="2717"/>
                    <a:pt x="921" y="2553"/>
                  </a:cubicBezTo>
                  <a:lnTo>
                    <a:pt x="921" y="2553"/>
                  </a:lnTo>
                  <a:cubicBezTo>
                    <a:pt x="1068" y="2559"/>
                    <a:pt x="1341" y="2595"/>
                    <a:pt x="1826" y="2727"/>
                  </a:cubicBezTo>
                  <a:cubicBezTo>
                    <a:pt x="3874" y="3285"/>
                    <a:pt x="6416" y="3472"/>
                    <a:pt x="6523" y="3480"/>
                  </a:cubicBezTo>
                  <a:lnTo>
                    <a:pt x="8246" y="3603"/>
                  </a:lnTo>
                  <a:lnTo>
                    <a:pt x="6702" y="2831"/>
                  </a:lnTo>
                  <a:cubicBezTo>
                    <a:pt x="6696" y="2828"/>
                    <a:pt x="6005" y="2479"/>
                    <a:pt x="5494" y="1968"/>
                  </a:cubicBezTo>
                  <a:cubicBezTo>
                    <a:pt x="4854" y="1330"/>
                    <a:pt x="4498" y="899"/>
                    <a:pt x="4434" y="688"/>
                  </a:cubicBezTo>
                  <a:cubicBezTo>
                    <a:pt x="4440" y="688"/>
                    <a:pt x="4447" y="687"/>
                    <a:pt x="4453" y="687"/>
                  </a:cubicBezTo>
                  <a:close/>
                  <a:moveTo>
                    <a:pt x="4460" y="1"/>
                  </a:moveTo>
                  <a:cubicBezTo>
                    <a:pt x="4390" y="1"/>
                    <a:pt x="4318" y="9"/>
                    <a:pt x="4244" y="27"/>
                  </a:cubicBezTo>
                  <a:cubicBezTo>
                    <a:pt x="3902" y="114"/>
                    <a:pt x="3794" y="336"/>
                    <a:pt x="3760" y="461"/>
                  </a:cubicBezTo>
                  <a:cubicBezTo>
                    <a:pt x="3623" y="951"/>
                    <a:pt x="4094" y="1541"/>
                    <a:pt x="5010" y="2455"/>
                  </a:cubicBezTo>
                  <a:cubicBezTo>
                    <a:pt x="5081" y="2525"/>
                    <a:pt x="5156" y="2593"/>
                    <a:pt x="5230" y="2659"/>
                  </a:cubicBezTo>
                  <a:cubicBezTo>
                    <a:pt x="4315" y="2547"/>
                    <a:pt x="3078" y="2357"/>
                    <a:pt x="2009" y="2066"/>
                  </a:cubicBezTo>
                  <a:cubicBezTo>
                    <a:pt x="1567" y="1946"/>
                    <a:pt x="1187" y="1866"/>
                    <a:pt x="886" y="1866"/>
                  </a:cubicBezTo>
                  <a:cubicBezTo>
                    <a:pt x="570" y="1866"/>
                    <a:pt x="343" y="1954"/>
                    <a:pt x="224" y="2173"/>
                  </a:cubicBezTo>
                  <a:cubicBezTo>
                    <a:pt x="0" y="2589"/>
                    <a:pt x="347" y="3122"/>
                    <a:pt x="1509" y="4136"/>
                  </a:cubicBezTo>
                  <a:cubicBezTo>
                    <a:pt x="2922" y="5375"/>
                    <a:pt x="5272" y="6815"/>
                    <a:pt x="6179" y="6815"/>
                  </a:cubicBezTo>
                  <a:cubicBezTo>
                    <a:pt x="6700" y="6815"/>
                    <a:pt x="7953" y="7146"/>
                    <a:pt x="8540" y="7317"/>
                  </a:cubicBezTo>
                  <a:lnTo>
                    <a:pt x="9709" y="9443"/>
                  </a:lnTo>
                  <a:lnTo>
                    <a:pt x="12129" y="6732"/>
                  </a:lnTo>
                  <a:lnTo>
                    <a:pt x="10944" y="3575"/>
                  </a:lnTo>
                  <a:cubicBezTo>
                    <a:pt x="10389" y="2096"/>
                    <a:pt x="9125" y="1315"/>
                    <a:pt x="7290" y="1315"/>
                  </a:cubicBezTo>
                  <a:cubicBezTo>
                    <a:pt x="6589" y="1315"/>
                    <a:pt x="6063" y="914"/>
                    <a:pt x="5598" y="562"/>
                  </a:cubicBezTo>
                  <a:cubicBezTo>
                    <a:pt x="5222" y="274"/>
                    <a:pt x="4863"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5741425" y="3353475"/>
              <a:ext cx="210250" cy="262950"/>
            </a:xfrm>
            <a:custGeom>
              <a:avLst/>
              <a:gdLst/>
              <a:ahLst/>
              <a:cxnLst/>
              <a:rect l="l" t="t" r="r" b="b"/>
              <a:pathLst>
                <a:path w="8410" h="10518" extrusionOk="0">
                  <a:moveTo>
                    <a:pt x="1617" y="0"/>
                  </a:moveTo>
                  <a:cubicBezTo>
                    <a:pt x="1321" y="0"/>
                    <a:pt x="1326" y="416"/>
                    <a:pt x="1754" y="1405"/>
                  </a:cubicBezTo>
                  <a:cubicBezTo>
                    <a:pt x="2593" y="3344"/>
                    <a:pt x="3144" y="5883"/>
                    <a:pt x="3144" y="5883"/>
                  </a:cubicBezTo>
                  <a:cubicBezTo>
                    <a:pt x="3144" y="5883"/>
                    <a:pt x="2672" y="5203"/>
                    <a:pt x="2043" y="4732"/>
                  </a:cubicBezTo>
                  <a:cubicBezTo>
                    <a:pt x="1585" y="4388"/>
                    <a:pt x="790" y="3791"/>
                    <a:pt x="364" y="3791"/>
                  </a:cubicBezTo>
                  <a:cubicBezTo>
                    <a:pt x="207" y="3791"/>
                    <a:pt x="100" y="3873"/>
                    <a:pt x="79" y="4078"/>
                  </a:cubicBezTo>
                  <a:cubicBezTo>
                    <a:pt x="0" y="4838"/>
                    <a:pt x="1573" y="5361"/>
                    <a:pt x="1782" y="6828"/>
                  </a:cubicBezTo>
                  <a:cubicBezTo>
                    <a:pt x="1993" y="8293"/>
                    <a:pt x="2727" y="9499"/>
                    <a:pt x="4272" y="9838"/>
                  </a:cubicBezTo>
                  <a:lnTo>
                    <a:pt x="7363" y="10518"/>
                  </a:lnTo>
                  <a:lnTo>
                    <a:pt x="8409" y="8166"/>
                  </a:lnTo>
                  <a:lnTo>
                    <a:pt x="7178" y="6615"/>
                  </a:lnTo>
                  <a:cubicBezTo>
                    <a:pt x="7178" y="6615"/>
                    <a:pt x="6497" y="5778"/>
                    <a:pt x="6391" y="5044"/>
                  </a:cubicBezTo>
                  <a:cubicBezTo>
                    <a:pt x="6286" y="4311"/>
                    <a:pt x="4688" y="2294"/>
                    <a:pt x="3194" y="1011"/>
                  </a:cubicBezTo>
                  <a:cubicBezTo>
                    <a:pt x="2463" y="383"/>
                    <a:pt x="1902" y="0"/>
                    <a:pt x="1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5733575" y="3344875"/>
              <a:ext cx="228050" cy="281425"/>
            </a:xfrm>
            <a:custGeom>
              <a:avLst/>
              <a:gdLst/>
              <a:ahLst/>
              <a:cxnLst/>
              <a:rect l="l" t="t" r="r" b="b"/>
              <a:pathLst>
                <a:path w="9122" h="11257" extrusionOk="0">
                  <a:moveTo>
                    <a:pt x="2083" y="737"/>
                  </a:moveTo>
                  <a:cubicBezTo>
                    <a:pt x="2259" y="821"/>
                    <a:pt x="2616" y="1040"/>
                    <a:pt x="3286" y="1617"/>
                  </a:cubicBezTo>
                  <a:cubicBezTo>
                    <a:pt x="4815" y="2929"/>
                    <a:pt x="6282" y="4846"/>
                    <a:pt x="6367" y="5437"/>
                  </a:cubicBezTo>
                  <a:cubicBezTo>
                    <a:pt x="6484" y="6256"/>
                    <a:pt x="7197" y="7139"/>
                    <a:pt x="7225" y="7173"/>
                  </a:cubicBezTo>
                  <a:lnTo>
                    <a:pt x="8327" y="8560"/>
                  </a:lnTo>
                  <a:lnTo>
                    <a:pt x="7479" y="10467"/>
                  </a:lnTo>
                  <a:lnTo>
                    <a:pt x="4659" y="9846"/>
                  </a:lnTo>
                  <a:cubicBezTo>
                    <a:pt x="3404" y="9570"/>
                    <a:pt x="2656" y="8654"/>
                    <a:pt x="2436" y="7121"/>
                  </a:cubicBezTo>
                  <a:cubicBezTo>
                    <a:pt x="2304" y="6199"/>
                    <a:pt x="1722" y="5626"/>
                    <a:pt x="1254" y="5164"/>
                  </a:cubicBezTo>
                  <a:cubicBezTo>
                    <a:pt x="1002" y="4916"/>
                    <a:pt x="764" y="4680"/>
                    <a:pt x="740" y="4482"/>
                  </a:cubicBezTo>
                  <a:lnTo>
                    <a:pt x="740" y="4482"/>
                  </a:lnTo>
                  <a:cubicBezTo>
                    <a:pt x="962" y="4521"/>
                    <a:pt x="1434" y="4812"/>
                    <a:pt x="2154" y="5351"/>
                  </a:cubicBezTo>
                  <a:cubicBezTo>
                    <a:pt x="2729" y="5782"/>
                    <a:pt x="3174" y="6417"/>
                    <a:pt x="3177" y="6423"/>
                  </a:cubicBezTo>
                  <a:lnTo>
                    <a:pt x="4159" y="7834"/>
                  </a:lnTo>
                  <a:lnTo>
                    <a:pt x="4159" y="7834"/>
                  </a:lnTo>
                  <a:lnTo>
                    <a:pt x="3795" y="6155"/>
                  </a:lnTo>
                  <a:cubicBezTo>
                    <a:pt x="3771" y="6049"/>
                    <a:pt x="3226" y="3559"/>
                    <a:pt x="2384" y="1614"/>
                  </a:cubicBezTo>
                  <a:cubicBezTo>
                    <a:pt x="2184" y="1149"/>
                    <a:pt x="2108" y="883"/>
                    <a:pt x="2083" y="737"/>
                  </a:cubicBezTo>
                  <a:close/>
                  <a:moveTo>
                    <a:pt x="1927" y="0"/>
                  </a:moveTo>
                  <a:cubicBezTo>
                    <a:pt x="1805" y="0"/>
                    <a:pt x="1700" y="35"/>
                    <a:pt x="1608" y="103"/>
                  </a:cubicBezTo>
                  <a:cubicBezTo>
                    <a:pt x="1214" y="393"/>
                    <a:pt x="1382" y="1026"/>
                    <a:pt x="1755" y="1885"/>
                  </a:cubicBezTo>
                  <a:cubicBezTo>
                    <a:pt x="2194" y="2901"/>
                    <a:pt x="2556" y="4099"/>
                    <a:pt x="2797" y="4990"/>
                  </a:cubicBezTo>
                  <a:cubicBezTo>
                    <a:pt x="2721" y="4925"/>
                    <a:pt x="2643" y="4860"/>
                    <a:pt x="2561" y="4799"/>
                  </a:cubicBezTo>
                  <a:cubicBezTo>
                    <a:pt x="1827" y="4249"/>
                    <a:pt x="1168" y="3794"/>
                    <a:pt x="674" y="3794"/>
                  </a:cubicBezTo>
                  <a:cubicBezTo>
                    <a:pt x="581" y="3794"/>
                    <a:pt x="493" y="3810"/>
                    <a:pt x="412" y="3845"/>
                  </a:cubicBezTo>
                  <a:cubicBezTo>
                    <a:pt x="295" y="3899"/>
                    <a:pt x="90" y="4037"/>
                    <a:pt x="53" y="4386"/>
                  </a:cubicBezTo>
                  <a:cubicBezTo>
                    <a:pt x="1" y="4892"/>
                    <a:pt x="375" y="5262"/>
                    <a:pt x="773" y="5653"/>
                  </a:cubicBezTo>
                  <a:cubicBezTo>
                    <a:pt x="1187" y="6062"/>
                    <a:pt x="1658" y="6526"/>
                    <a:pt x="1756" y="7221"/>
                  </a:cubicBezTo>
                  <a:cubicBezTo>
                    <a:pt x="2017" y="9038"/>
                    <a:pt x="2971" y="10179"/>
                    <a:pt x="4512" y="10517"/>
                  </a:cubicBezTo>
                  <a:lnTo>
                    <a:pt x="7877" y="11257"/>
                  </a:lnTo>
                  <a:lnTo>
                    <a:pt x="9121" y="8459"/>
                  </a:lnTo>
                  <a:lnTo>
                    <a:pt x="7760" y="6744"/>
                  </a:lnTo>
                  <a:cubicBezTo>
                    <a:pt x="7586" y="6532"/>
                    <a:pt x="7121" y="5865"/>
                    <a:pt x="7047" y="5339"/>
                  </a:cubicBezTo>
                  <a:cubicBezTo>
                    <a:pt x="6918" y="4442"/>
                    <a:pt x="5160" y="2322"/>
                    <a:pt x="3732" y="1097"/>
                  </a:cubicBezTo>
                  <a:cubicBezTo>
                    <a:pt x="2850" y="337"/>
                    <a:pt x="2304" y="0"/>
                    <a:pt x="1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5347125" y="4216450"/>
              <a:ext cx="194475" cy="425450"/>
            </a:xfrm>
            <a:custGeom>
              <a:avLst/>
              <a:gdLst/>
              <a:ahLst/>
              <a:cxnLst/>
              <a:rect l="l" t="t" r="r" b="b"/>
              <a:pathLst>
                <a:path w="7779" h="17018" extrusionOk="0">
                  <a:moveTo>
                    <a:pt x="1882" y="1"/>
                  </a:moveTo>
                  <a:cubicBezTo>
                    <a:pt x="768" y="1"/>
                    <a:pt x="1" y="549"/>
                    <a:pt x="1" y="549"/>
                  </a:cubicBezTo>
                  <a:lnTo>
                    <a:pt x="1113" y="16291"/>
                  </a:lnTo>
                  <a:cubicBezTo>
                    <a:pt x="1705" y="16810"/>
                    <a:pt x="2328" y="17018"/>
                    <a:pt x="2944" y="17018"/>
                  </a:cubicBezTo>
                  <a:cubicBezTo>
                    <a:pt x="5409" y="17018"/>
                    <a:pt x="7779" y="13699"/>
                    <a:pt x="7779" y="13699"/>
                  </a:cubicBezTo>
                  <a:lnTo>
                    <a:pt x="2965" y="178"/>
                  </a:lnTo>
                  <a:cubicBezTo>
                    <a:pt x="2580" y="50"/>
                    <a:pt x="2215" y="1"/>
                    <a:pt x="1882"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5338250" y="4207900"/>
              <a:ext cx="212975" cy="442575"/>
            </a:xfrm>
            <a:custGeom>
              <a:avLst/>
              <a:gdLst/>
              <a:ahLst/>
              <a:cxnLst/>
              <a:rect l="l" t="t" r="r" b="b"/>
              <a:pathLst>
                <a:path w="8519" h="17703" extrusionOk="0">
                  <a:moveTo>
                    <a:pt x="2229" y="685"/>
                  </a:moveTo>
                  <a:cubicBezTo>
                    <a:pt x="2485" y="685"/>
                    <a:pt x="2762" y="717"/>
                    <a:pt x="3054" y="798"/>
                  </a:cubicBezTo>
                  <a:lnTo>
                    <a:pt x="7749" y="13981"/>
                  </a:lnTo>
                  <a:cubicBezTo>
                    <a:pt x="7298" y="14566"/>
                    <a:pt x="5474" y="16782"/>
                    <a:pt x="3590" y="17000"/>
                  </a:cubicBezTo>
                  <a:cubicBezTo>
                    <a:pt x="3491" y="17011"/>
                    <a:pt x="3395" y="17017"/>
                    <a:pt x="3299" y="17017"/>
                  </a:cubicBezTo>
                  <a:cubicBezTo>
                    <a:pt x="2758" y="17017"/>
                    <a:pt x="2262" y="16837"/>
                    <a:pt x="1799" y="16466"/>
                  </a:cubicBezTo>
                  <a:lnTo>
                    <a:pt x="712" y="1074"/>
                  </a:lnTo>
                  <a:cubicBezTo>
                    <a:pt x="968" y="932"/>
                    <a:pt x="1518" y="685"/>
                    <a:pt x="2229" y="685"/>
                  </a:cubicBezTo>
                  <a:close/>
                  <a:moveTo>
                    <a:pt x="2232" y="1"/>
                  </a:moveTo>
                  <a:cubicBezTo>
                    <a:pt x="1032" y="1"/>
                    <a:pt x="201" y="580"/>
                    <a:pt x="157" y="612"/>
                  </a:cubicBezTo>
                  <a:lnTo>
                    <a:pt x="1" y="724"/>
                  </a:lnTo>
                  <a:lnTo>
                    <a:pt x="1135" y="16798"/>
                  </a:lnTo>
                  <a:lnTo>
                    <a:pt x="1242" y="16892"/>
                  </a:lnTo>
                  <a:cubicBezTo>
                    <a:pt x="1858" y="17431"/>
                    <a:pt x="2547" y="17703"/>
                    <a:pt x="3297" y="17703"/>
                  </a:cubicBezTo>
                  <a:cubicBezTo>
                    <a:pt x="3422" y="17703"/>
                    <a:pt x="3547" y="17695"/>
                    <a:pt x="3670" y="17682"/>
                  </a:cubicBezTo>
                  <a:cubicBezTo>
                    <a:pt x="6135" y="17394"/>
                    <a:pt x="8321" y="14369"/>
                    <a:pt x="8414" y="14240"/>
                  </a:cubicBezTo>
                  <a:lnTo>
                    <a:pt x="8518" y="14094"/>
                  </a:lnTo>
                  <a:lnTo>
                    <a:pt x="3642" y="406"/>
                  </a:lnTo>
                  <a:lnTo>
                    <a:pt x="3587" y="248"/>
                  </a:lnTo>
                  <a:lnTo>
                    <a:pt x="3428" y="197"/>
                  </a:lnTo>
                  <a:cubicBezTo>
                    <a:pt x="3003" y="55"/>
                    <a:pt x="2600"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5523425" y="4919025"/>
              <a:ext cx="365475" cy="181875"/>
            </a:xfrm>
            <a:custGeom>
              <a:avLst/>
              <a:gdLst/>
              <a:ahLst/>
              <a:cxnLst/>
              <a:rect l="l" t="t" r="r" b="b"/>
              <a:pathLst>
                <a:path w="14619" h="7275" extrusionOk="0">
                  <a:moveTo>
                    <a:pt x="3038" y="0"/>
                  </a:moveTo>
                  <a:cubicBezTo>
                    <a:pt x="1792" y="0"/>
                    <a:pt x="746" y="322"/>
                    <a:pt x="543" y="1339"/>
                  </a:cubicBezTo>
                  <a:cubicBezTo>
                    <a:pt x="1" y="4045"/>
                    <a:pt x="8234" y="7274"/>
                    <a:pt x="11406" y="7274"/>
                  </a:cubicBezTo>
                  <a:cubicBezTo>
                    <a:pt x="11493" y="7274"/>
                    <a:pt x="11576" y="7272"/>
                    <a:pt x="11654" y="7267"/>
                  </a:cubicBezTo>
                  <a:cubicBezTo>
                    <a:pt x="14618" y="7081"/>
                    <a:pt x="11840" y="2450"/>
                    <a:pt x="7951" y="968"/>
                  </a:cubicBezTo>
                  <a:cubicBezTo>
                    <a:pt x="7951" y="968"/>
                    <a:pt x="5196" y="0"/>
                    <a:pt x="3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5525475" y="4910550"/>
              <a:ext cx="334650" cy="198850"/>
            </a:xfrm>
            <a:custGeom>
              <a:avLst/>
              <a:gdLst/>
              <a:ahLst/>
              <a:cxnLst/>
              <a:rect l="l" t="t" r="r" b="b"/>
              <a:pathLst>
                <a:path w="13386" h="7954" extrusionOk="0">
                  <a:moveTo>
                    <a:pt x="2940" y="685"/>
                  </a:moveTo>
                  <a:cubicBezTo>
                    <a:pt x="4620" y="685"/>
                    <a:pt x="6809" y="1299"/>
                    <a:pt x="7749" y="1629"/>
                  </a:cubicBezTo>
                  <a:cubicBezTo>
                    <a:pt x="10604" y="2719"/>
                    <a:pt x="12642" y="5444"/>
                    <a:pt x="12459" y="6647"/>
                  </a:cubicBezTo>
                  <a:cubicBezTo>
                    <a:pt x="12438" y="6786"/>
                    <a:pt x="12374" y="7211"/>
                    <a:pt x="11550" y="7262"/>
                  </a:cubicBezTo>
                  <a:cubicBezTo>
                    <a:pt x="11477" y="7266"/>
                    <a:pt x="11399" y="7268"/>
                    <a:pt x="11318" y="7268"/>
                  </a:cubicBezTo>
                  <a:cubicBezTo>
                    <a:pt x="8924" y="7268"/>
                    <a:pt x="3240" y="5288"/>
                    <a:pt x="1335" y="3108"/>
                  </a:cubicBezTo>
                  <a:cubicBezTo>
                    <a:pt x="899" y="2606"/>
                    <a:pt x="716" y="2147"/>
                    <a:pt x="796" y="1745"/>
                  </a:cubicBezTo>
                  <a:cubicBezTo>
                    <a:pt x="863" y="1415"/>
                    <a:pt x="1043" y="1170"/>
                    <a:pt x="1349" y="998"/>
                  </a:cubicBezTo>
                  <a:cubicBezTo>
                    <a:pt x="1742" y="772"/>
                    <a:pt x="2305" y="685"/>
                    <a:pt x="2940" y="685"/>
                  </a:cubicBezTo>
                  <a:close/>
                  <a:moveTo>
                    <a:pt x="2962" y="0"/>
                  </a:moveTo>
                  <a:cubicBezTo>
                    <a:pt x="2212" y="0"/>
                    <a:pt x="1521" y="110"/>
                    <a:pt x="1009" y="401"/>
                  </a:cubicBezTo>
                  <a:cubicBezTo>
                    <a:pt x="527" y="676"/>
                    <a:pt x="230" y="1083"/>
                    <a:pt x="125" y="1611"/>
                  </a:cubicBezTo>
                  <a:cubicBezTo>
                    <a:pt x="0" y="2232"/>
                    <a:pt x="233" y="2888"/>
                    <a:pt x="820" y="3558"/>
                  </a:cubicBezTo>
                  <a:cubicBezTo>
                    <a:pt x="2868" y="5904"/>
                    <a:pt x="8758" y="7954"/>
                    <a:pt x="11335" y="7954"/>
                  </a:cubicBezTo>
                  <a:cubicBezTo>
                    <a:pt x="11425" y="7954"/>
                    <a:pt x="11512" y="7952"/>
                    <a:pt x="11593" y="7946"/>
                  </a:cubicBezTo>
                  <a:cubicBezTo>
                    <a:pt x="12792" y="7872"/>
                    <a:pt x="13077" y="7165"/>
                    <a:pt x="13139" y="6749"/>
                  </a:cubicBezTo>
                  <a:cubicBezTo>
                    <a:pt x="13386" y="5132"/>
                    <a:pt x="11057" y="2155"/>
                    <a:pt x="7991" y="988"/>
                  </a:cubicBezTo>
                  <a:lnTo>
                    <a:pt x="7982" y="983"/>
                  </a:lnTo>
                  <a:cubicBezTo>
                    <a:pt x="7831" y="931"/>
                    <a:pt x="5150" y="0"/>
                    <a:pt x="2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5453625" y="4504375"/>
              <a:ext cx="1037200" cy="744450"/>
            </a:xfrm>
            <a:custGeom>
              <a:avLst/>
              <a:gdLst/>
              <a:ahLst/>
              <a:cxnLst/>
              <a:rect l="l" t="t" r="r" b="b"/>
              <a:pathLst>
                <a:path w="41488" h="29778" extrusionOk="0">
                  <a:moveTo>
                    <a:pt x="36940" y="1"/>
                  </a:moveTo>
                  <a:cubicBezTo>
                    <a:pt x="36177" y="1"/>
                    <a:pt x="35335" y="429"/>
                    <a:pt x="34449" y="1442"/>
                  </a:cubicBezTo>
                  <a:cubicBezTo>
                    <a:pt x="31886" y="4371"/>
                    <a:pt x="25526" y="12002"/>
                    <a:pt x="22875" y="12002"/>
                  </a:cubicBezTo>
                  <a:cubicBezTo>
                    <a:pt x="22843" y="12002"/>
                    <a:pt x="22812" y="12001"/>
                    <a:pt x="22781" y="11999"/>
                  </a:cubicBezTo>
                  <a:cubicBezTo>
                    <a:pt x="22781" y="11999"/>
                    <a:pt x="11854" y="5146"/>
                    <a:pt x="8891" y="3665"/>
                  </a:cubicBezTo>
                  <a:cubicBezTo>
                    <a:pt x="7788" y="3113"/>
                    <a:pt x="6633" y="2818"/>
                    <a:pt x="5551" y="2818"/>
                  </a:cubicBezTo>
                  <a:cubicBezTo>
                    <a:pt x="3727" y="2818"/>
                    <a:pt x="2111" y="3657"/>
                    <a:pt x="1297" y="5517"/>
                  </a:cubicBezTo>
                  <a:cubicBezTo>
                    <a:pt x="1" y="8479"/>
                    <a:pt x="12964" y="20518"/>
                    <a:pt x="15928" y="24593"/>
                  </a:cubicBezTo>
                  <a:cubicBezTo>
                    <a:pt x="18891" y="28667"/>
                    <a:pt x="26115" y="29778"/>
                    <a:pt x="29819" y="29778"/>
                  </a:cubicBezTo>
                  <a:cubicBezTo>
                    <a:pt x="33523" y="29778"/>
                    <a:pt x="40005" y="25705"/>
                    <a:pt x="40746" y="22185"/>
                  </a:cubicBezTo>
                  <a:cubicBezTo>
                    <a:pt x="41487" y="18666"/>
                    <a:pt x="41117" y="6813"/>
                    <a:pt x="40191" y="3665"/>
                  </a:cubicBezTo>
                  <a:cubicBezTo>
                    <a:pt x="39581" y="1592"/>
                    <a:pt x="38409" y="1"/>
                    <a:pt x="36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5913475" y="4810525"/>
              <a:ext cx="96075" cy="285950"/>
            </a:xfrm>
            <a:custGeom>
              <a:avLst/>
              <a:gdLst/>
              <a:ahLst/>
              <a:cxnLst/>
              <a:rect l="l" t="t" r="r" b="b"/>
              <a:pathLst>
                <a:path w="3843" h="11438" extrusionOk="0">
                  <a:moveTo>
                    <a:pt x="3525" y="1"/>
                  </a:moveTo>
                  <a:cubicBezTo>
                    <a:pt x="3381" y="350"/>
                    <a:pt x="1" y="8587"/>
                    <a:pt x="408" y="11438"/>
                  </a:cubicBezTo>
                  <a:lnTo>
                    <a:pt x="746" y="11389"/>
                  </a:lnTo>
                  <a:cubicBezTo>
                    <a:pt x="353" y="8631"/>
                    <a:pt x="3807" y="216"/>
                    <a:pt x="3842" y="131"/>
                  </a:cubicBezTo>
                  <a:lnTo>
                    <a:pt x="3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6387250" y="4779000"/>
              <a:ext cx="85275" cy="178575"/>
            </a:xfrm>
            <a:custGeom>
              <a:avLst/>
              <a:gdLst/>
              <a:ahLst/>
              <a:cxnLst/>
              <a:rect l="l" t="t" r="r" b="b"/>
              <a:pathLst>
                <a:path w="3411" h="7143" extrusionOk="0">
                  <a:moveTo>
                    <a:pt x="262" y="1"/>
                  </a:moveTo>
                  <a:lnTo>
                    <a:pt x="1" y="222"/>
                  </a:lnTo>
                  <a:cubicBezTo>
                    <a:pt x="29" y="256"/>
                    <a:pt x="2936" y="3728"/>
                    <a:pt x="3067" y="7142"/>
                  </a:cubicBezTo>
                  <a:lnTo>
                    <a:pt x="3410" y="7129"/>
                  </a:lnTo>
                  <a:cubicBezTo>
                    <a:pt x="3274" y="3599"/>
                    <a:pt x="385" y="145"/>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5356400" y="3558800"/>
              <a:ext cx="1041800" cy="1322550"/>
            </a:xfrm>
            <a:custGeom>
              <a:avLst/>
              <a:gdLst/>
              <a:ahLst/>
              <a:cxnLst/>
              <a:rect l="l" t="t" r="r" b="b"/>
              <a:pathLst>
                <a:path w="41672" h="52902" extrusionOk="0">
                  <a:moveTo>
                    <a:pt x="22780" y="0"/>
                  </a:moveTo>
                  <a:lnTo>
                    <a:pt x="22039" y="2779"/>
                  </a:lnTo>
                  <a:cubicBezTo>
                    <a:pt x="22039" y="2779"/>
                    <a:pt x="33151" y="10928"/>
                    <a:pt x="33336" y="11669"/>
                  </a:cubicBezTo>
                  <a:cubicBezTo>
                    <a:pt x="33522" y="12410"/>
                    <a:pt x="27781" y="18336"/>
                    <a:pt x="27781" y="18336"/>
                  </a:cubicBezTo>
                  <a:cubicBezTo>
                    <a:pt x="27781" y="18336"/>
                    <a:pt x="23706" y="20558"/>
                    <a:pt x="22040" y="22411"/>
                  </a:cubicBezTo>
                  <a:cubicBezTo>
                    <a:pt x="20373" y="24263"/>
                    <a:pt x="3519" y="39265"/>
                    <a:pt x="1853" y="40190"/>
                  </a:cubicBezTo>
                  <a:cubicBezTo>
                    <a:pt x="185" y="41115"/>
                    <a:pt x="1" y="44820"/>
                    <a:pt x="2963" y="45192"/>
                  </a:cubicBezTo>
                  <a:cubicBezTo>
                    <a:pt x="3032" y="45200"/>
                    <a:pt x="3107" y="45204"/>
                    <a:pt x="3188" y="45204"/>
                  </a:cubicBezTo>
                  <a:cubicBezTo>
                    <a:pt x="6590" y="45204"/>
                    <a:pt x="20372" y="37784"/>
                    <a:pt x="20373" y="37783"/>
                  </a:cubicBezTo>
                  <a:lnTo>
                    <a:pt x="20373" y="37783"/>
                  </a:lnTo>
                  <a:cubicBezTo>
                    <a:pt x="20373" y="37783"/>
                    <a:pt x="19076" y="41117"/>
                    <a:pt x="20373" y="42228"/>
                  </a:cubicBezTo>
                  <a:cubicBezTo>
                    <a:pt x="21669" y="43338"/>
                    <a:pt x="25003" y="44265"/>
                    <a:pt x="25374" y="45747"/>
                  </a:cubicBezTo>
                  <a:cubicBezTo>
                    <a:pt x="25744" y="47229"/>
                    <a:pt x="25188" y="50191"/>
                    <a:pt x="27040" y="51673"/>
                  </a:cubicBezTo>
                  <a:cubicBezTo>
                    <a:pt x="27946" y="52398"/>
                    <a:pt x="29782" y="52901"/>
                    <a:pt x="31834" y="52901"/>
                  </a:cubicBezTo>
                  <a:cubicBezTo>
                    <a:pt x="33977" y="52901"/>
                    <a:pt x="36355" y="52352"/>
                    <a:pt x="38153" y="50932"/>
                  </a:cubicBezTo>
                  <a:cubicBezTo>
                    <a:pt x="41671" y="48154"/>
                    <a:pt x="41487" y="41487"/>
                    <a:pt x="40746" y="37042"/>
                  </a:cubicBezTo>
                  <a:cubicBezTo>
                    <a:pt x="40005" y="32596"/>
                    <a:pt x="41302" y="16299"/>
                    <a:pt x="40375" y="12594"/>
                  </a:cubicBezTo>
                  <a:cubicBezTo>
                    <a:pt x="39448" y="8891"/>
                    <a:pt x="22780" y="0"/>
                    <a:pt x="22780"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5359225" y="3546175"/>
              <a:ext cx="1057750" cy="1344000"/>
            </a:xfrm>
            <a:custGeom>
              <a:avLst/>
              <a:gdLst/>
              <a:ahLst/>
              <a:cxnLst/>
              <a:rect l="l" t="t" r="r" b="b"/>
              <a:pathLst>
                <a:path w="42310" h="53760" extrusionOk="0">
                  <a:moveTo>
                    <a:pt x="22888" y="1012"/>
                  </a:moveTo>
                  <a:cubicBezTo>
                    <a:pt x="27738" y="3630"/>
                    <a:pt x="39220" y="10341"/>
                    <a:pt x="39931" y="13182"/>
                  </a:cubicBezTo>
                  <a:cubicBezTo>
                    <a:pt x="40403" y="15074"/>
                    <a:pt x="40278" y="20491"/>
                    <a:pt x="40158" y="25731"/>
                  </a:cubicBezTo>
                  <a:cubicBezTo>
                    <a:pt x="40044" y="30728"/>
                    <a:pt x="39935" y="35449"/>
                    <a:pt x="40295" y="37602"/>
                  </a:cubicBezTo>
                  <a:cubicBezTo>
                    <a:pt x="40696" y="40011"/>
                    <a:pt x="41704" y="48107"/>
                    <a:pt x="37828" y="51169"/>
                  </a:cubicBezTo>
                  <a:cubicBezTo>
                    <a:pt x="36082" y="52546"/>
                    <a:pt x="33789" y="53067"/>
                    <a:pt x="31733" y="53067"/>
                  </a:cubicBezTo>
                  <a:cubicBezTo>
                    <a:pt x="29744" y="53067"/>
                    <a:pt x="27978" y="52580"/>
                    <a:pt x="27142" y="51911"/>
                  </a:cubicBezTo>
                  <a:cubicBezTo>
                    <a:pt x="25943" y="50952"/>
                    <a:pt x="25852" y="49283"/>
                    <a:pt x="25773" y="47811"/>
                  </a:cubicBezTo>
                  <a:cubicBezTo>
                    <a:pt x="25739" y="47202"/>
                    <a:pt x="25708" y="46628"/>
                    <a:pt x="25594" y="46169"/>
                  </a:cubicBezTo>
                  <a:cubicBezTo>
                    <a:pt x="25323" y="45086"/>
                    <a:pt x="23864" y="44345"/>
                    <a:pt x="22450" y="43628"/>
                  </a:cubicBezTo>
                  <a:cubicBezTo>
                    <a:pt x="21670" y="43233"/>
                    <a:pt x="20934" y="42859"/>
                    <a:pt x="20482" y="42471"/>
                  </a:cubicBezTo>
                  <a:cubicBezTo>
                    <a:pt x="19572" y="41692"/>
                    <a:pt x="20243" y="39276"/>
                    <a:pt x="20579" y="38411"/>
                  </a:cubicBezTo>
                  <a:lnTo>
                    <a:pt x="20916" y="37544"/>
                  </a:lnTo>
                  <a:lnTo>
                    <a:pt x="20916" y="37544"/>
                  </a:lnTo>
                  <a:lnTo>
                    <a:pt x="20096" y="37985"/>
                  </a:lnTo>
                  <a:cubicBezTo>
                    <a:pt x="16206" y="40082"/>
                    <a:pt x="5774" y="45367"/>
                    <a:pt x="3084" y="45367"/>
                  </a:cubicBezTo>
                  <a:cubicBezTo>
                    <a:pt x="3015" y="45367"/>
                    <a:pt x="2952" y="45364"/>
                    <a:pt x="2893" y="45357"/>
                  </a:cubicBezTo>
                  <a:cubicBezTo>
                    <a:pt x="1450" y="45175"/>
                    <a:pt x="1046" y="44173"/>
                    <a:pt x="933" y="43592"/>
                  </a:cubicBezTo>
                  <a:cubicBezTo>
                    <a:pt x="731" y="42551"/>
                    <a:pt x="1159" y="41410"/>
                    <a:pt x="1906" y="40995"/>
                  </a:cubicBezTo>
                  <a:cubicBezTo>
                    <a:pt x="3645" y="40029"/>
                    <a:pt x="20447" y="25072"/>
                    <a:pt x="22183" y="23143"/>
                  </a:cubicBezTo>
                  <a:cubicBezTo>
                    <a:pt x="23789" y="21358"/>
                    <a:pt x="27793" y="19164"/>
                    <a:pt x="27833" y="19141"/>
                  </a:cubicBezTo>
                  <a:lnTo>
                    <a:pt x="27915" y="19079"/>
                  </a:lnTo>
                  <a:cubicBezTo>
                    <a:pt x="30595" y="16314"/>
                    <a:pt x="33749" y="12855"/>
                    <a:pt x="33557" y="12091"/>
                  </a:cubicBezTo>
                  <a:cubicBezTo>
                    <a:pt x="33373" y="11353"/>
                    <a:pt x="26526" y="6233"/>
                    <a:pt x="22319" y="3145"/>
                  </a:cubicBezTo>
                  <a:lnTo>
                    <a:pt x="22888" y="1012"/>
                  </a:lnTo>
                  <a:close/>
                  <a:moveTo>
                    <a:pt x="22449" y="0"/>
                  </a:moveTo>
                  <a:lnTo>
                    <a:pt x="21535" y="3422"/>
                  </a:lnTo>
                  <a:lnTo>
                    <a:pt x="21724" y="3561"/>
                  </a:lnTo>
                  <a:cubicBezTo>
                    <a:pt x="25763" y="6524"/>
                    <a:pt x="32257" y="11425"/>
                    <a:pt x="32874" y="12251"/>
                  </a:cubicBezTo>
                  <a:cubicBezTo>
                    <a:pt x="32663" y="12921"/>
                    <a:pt x="30001" y="15938"/>
                    <a:pt x="27457" y="18565"/>
                  </a:cubicBezTo>
                  <a:cubicBezTo>
                    <a:pt x="26978" y="18829"/>
                    <a:pt x="23282" y="20896"/>
                    <a:pt x="21672" y="22686"/>
                  </a:cubicBezTo>
                  <a:cubicBezTo>
                    <a:pt x="20036" y="24503"/>
                    <a:pt x="3198" y="39492"/>
                    <a:pt x="1573" y="40395"/>
                  </a:cubicBezTo>
                  <a:cubicBezTo>
                    <a:pt x="565" y="40955"/>
                    <a:pt x="1" y="42387"/>
                    <a:pt x="261" y="43723"/>
                  </a:cubicBezTo>
                  <a:cubicBezTo>
                    <a:pt x="511" y="45022"/>
                    <a:pt x="1440" y="45866"/>
                    <a:pt x="2807" y="46037"/>
                  </a:cubicBezTo>
                  <a:cubicBezTo>
                    <a:pt x="2883" y="46046"/>
                    <a:pt x="2965" y="46051"/>
                    <a:pt x="3053" y="46051"/>
                  </a:cubicBezTo>
                  <a:cubicBezTo>
                    <a:pt x="6105" y="46051"/>
                    <a:pt x="16700" y="40561"/>
                    <a:pt x="19666" y="38994"/>
                  </a:cubicBezTo>
                  <a:lnTo>
                    <a:pt x="19666" y="38994"/>
                  </a:lnTo>
                  <a:cubicBezTo>
                    <a:pt x="19342" y="40131"/>
                    <a:pt x="18987" y="42093"/>
                    <a:pt x="20037" y="42993"/>
                  </a:cubicBezTo>
                  <a:cubicBezTo>
                    <a:pt x="20551" y="43434"/>
                    <a:pt x="21323" y="43826"/>
                    <a:pt x="22140" y="44240"/>
                  </a:cubicBezTo>
                  <a:cubicBezTo>
                    <a:pt x="23356" y="44858"/>
                    <a:pt x="24734" y="45557"/>
                    <a:pt x="24928" y="46335"/>
                  </a:cubicBezTo>
                  <a:cubicBezTo>
                    <a:pt x="25026" y="46730"/>
                    <a:pt x="25056" y="47274"/>
                    <a:pt x="25087" y="47848"/>
                  </a:cubicBezTo>
                  <a:cubicBezTo>
                    <a:pt x="25170" y="49384"/>
                    <a:pt x="25274" y="51296"/>
                    <a:pt x="26713" y="52447"/>
                  </a:cubicBezTo>
                  <a:cubicBezTo>
                    <a:pt x="27713" y="53246"/>
                    <a:pt x="29602" y="53760"/>
                    <a:pt x="31689" y="53760"/>
                  </a:cubicBezTo>
                  <a:cubicBezTo>
                    <a:pt x="33930" y="53760"/>
                    <a:pt x="36401" y="53169"/>
                    <a:pt x="38251" y="51708"/>
                  </a:cubicBezTo>
                  <a:cubicBezTo>
                    <a:pt x="42310" y="48503"/>
                    <a:pt x="41505" y="40698"/>
                    <a:pt x="40970" y="37491"/>
                  </a:cubicBezTo>
                  <a:cubicBezTo>
                    <a:pt x="40621" y="35401"/>
                    <a:pt x="40734" y="30494"/>
                    <a:pt x="40844" y="25748"/>
                  </a:cubicBezTo>
                  <a:cubicBezTo>
                    <a:pt x="40970" y="20219"/>
                    <a:pt x="41091" y="14998"/>
                    <a:pt x="40595" y="13017"/>
                  </a:cubicBezTo>
                  <a:cubicBezTo>
                    <a:pt x="39643" y="9208"/>
                    <a:pt x="23516" y="569"/>
                    <a:pt x="22829" y="202"/>
                  </a:cubicBezTo>
                  <a:lnTo>
                    <a:pt x="2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5856600" y="4439350"/>
              <a:ext cx="187175" cy="72575"/>
            </a:xfrm>
            <a:custGeom>
              <a:avLst/>
              <a:gdLst/>
              <a:ahLst/>
              <a:cxnLst/>
              <a:rect l="l" t="t" r="r" b="b"/>
              <a:pathLst>
                <a:path w="7487" h="2903" extrusionOk="0">
                  <a:moveTo>
                    <a:pt x="7102" y="0"/>
                  </a:moveTo>
                  <a:cubicBezTo>
                    <a:pt x="7067" y="0"/>
                    <a:pt x="7031" y="6"/>
                    <a:pt x="6995" y="17"/>
                  </a:cubicBezTo>
                  <a:lnTo>
                    <a:pt x="258" y="2235"/>
                  </a:lnTo>
                  <a:cubicBezTo>
                    <a:pt x="97" y="2288"/>
                    <a:pt x="1" y="2448"/>
                    <a:pt x="28" y="2615"/>
                  </a:cubicBezTo>
                  <a:cubicBezTo>
                    <a:pt x="54" y="2781"/>
                    <a:pt x="197" y="2903"/>
                    <a:pt x="365" y="2903"/>
                  </a:cubicBezTo>
                  <a:cubicBezTo>
                    <a:pt x="369" y="2903"/>
                    <a:pt x="372" y="2903"/>
                    <a:pt x="376" y="2903"/>
                  </a:cubicBezTo>
                  <a:cubicBezTo>
                    <a:pt x="409" y="2903"/>
                    <a:pt x="441" y="2897"/>
                    <a:pt x="472" y="2888"/>
                  </a:cubicBezTo>
                  <a:lnTo>
                    <a:pt x="7209" y="669"/>
                  </a:lnTo>
                  <a:cubicBezTo>
                    <a:pt x="7389" y="610"/>
                    <a:pt x="7487" y="415"/>
                    <a:pt x="7427" y="236"/>
                  </a:cubicBezTo>
                  <a:cubicBezTo>
                    <a:pt x="7380" y="92"/>
                    <a:pt x="7246" y="0"/>
                    <a:pt x="7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8"/>
            <p:cNvSpPr/>
            <p:nvPr/>
          </p:nvSpPr>
          <p:spPr>
            <a:xfrm>
              <a:off x="5874475" y="4483475"/>
              <a:ext cx="168700" cy="65725"/>
            </a:xfrm>
            <a:custGeom>
              <a:avLst/>
              <a:gdLst/>
              <a:ahLst/>
              <a:cxnLst/>
              <a:rect l="l" t="t" r="r" b="b"/>
              <a:pathLst>
                <a:path w="6748" h="2629" extrusionOk="0">
                  <a:moveTo>
                    <a:pt x="385" y="1"/>
                  </a:moveTo>
                  <a:cubicBezTo>
                    <a:pt x="240" y="1"/>
                    <a:pt x="106" y="93"/>
                    <a:pt x="60" y="238"/>
                  </a:cubicBezTo>
                  <a:cubicBezTo>
                    <a:pt x="0" y="418"/>
                    <a:pt x="100" y="611"/>
                    <a:pt x="279" y="670"/>
                  </a:cubicBezTo>
                  <a:lnTo>
                    <a:pt x="6282" y="2611"/>
                  </a:lnTo>
                  <a:cubicBezTo>
                    <a:pt x="6316" y="2623"/>
                    <a:pt x="6351" y="2629"/>
                    <a:pt x="6387" y="2629"/>
                  </a:cubicBezTo>
                  <a:lnTo>
                    <a:pt x="6387" y="2627"/>
                  </a:lnTo>
                  <a:cubicBezTo>
                    <a:pt x="6555" y="2626"/>
                    <a:pt x="6696" y="2504"/>
                    <a:pt x="6723" y="2338"/>
                  </a:cubicBezTo>
                  <a:cubicBezTo>
                    <a:pt x="6748" y="2173"/>
                    <a:pt x="6651" y="2012"/>
                    <a:pt x="6492" y="1959"/>
                  </a:cubicBezTo>
                  <a:lnTo>
                    <a:pt x="492" y="18"/>
                  </a:lnTo>
                  <a:cubicBezTo>
                    <a:pt x="456" y="6"/>
                    <a:pt x="420"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8"/>
            <p:cNvSpPr/>
            <p:nvPr/>
          </p:nvSpPr>
          <p:spPr>
            <a:xfrm>
              <a:off x="5583275" y="3511925"/>
              <a:ext cx="1060350" cy="1271750"/>
            </a:xfrm>
            <a:custGeom>
              <a:avLst/>
              <a:gdLst/>
              <a:ahLst/>
              <a:cxnLst/>
              <a:rect l="l" t="t" r="r" b="b"/>
              <a:pathLst>
                <a:path w="42414" h="50870" extrusionOk="0">
                  <a:moveTo>
                    <a:pt x="15598" y="0"/>
                  </a:moveTo>
                  <a:cubicBezTo>
                    <a:pt x="13531" y="0"/>
                    <a:pt x="11504" y="845"/>
                    <a:pt x="10001" y="1691"/>
                  </a:cubicBezTo>
                  <a:cubicBezTo>
                    <a:pt x="10001" y="1691"/>
                    <a:pt x="8749" y="674"/>
                    <a:pt x="6906" y="674"/>
                  </a:cubicBezTo>
                  <a:cubicBezTo>
                    <a:pt x="5914" y="674"/>
                    <a:pt x="4750" y="969"/>
                    <a:pt x="3518" y="1877"/>
                  </a:cubicBezTo>
                  <a:cubicBezTo>
                    <a:pt x="0" y="4469"/>
                    <a:pt x="2222" y="8358"/>
                    <a:pt x="3147" y="9471"/>
                  </a:cubicBezTo>
                  <a:lnTo>
                    <a:pt x="4073" y="10581"/>
                  </a:lnTo>
                  <a:cubicBezTo>
                    <a:pt x="4073" y="10581"/>
                    <a:pt x="6852" y="15583"/>
                    <a:pt x="9630" y="17620"/>
                  </a:cubicBezTo>
                  <a:cubicBezTo>
                    <a:pt x="12408" y="19657"/>
                    <a:pt x="18706" y="20211"/>
                    <a:pt x="18706" y="20211"/>
                  </a:cubicBezTo>
                  <a:cubicBezTo>
                    <a:pt x="18706" y="20211"/>
                    <a:pt x="21115" y="22618"/>
                    <a:pt x="20743" y="29471"/>
                  </a:cubicBezTo>
                  <a:cubicBezTo>
                    <a:pt x="20374" y="36324"/>
                    <a:pt x="17965" y="40028"/>
                    <a:pt x="22225" y="45585"/>
                  </a:cubicBezTo>
                  <a:cubicBezTo>
                    <a:pt x="24710" y="48826"/>
                    <a:pt x="28330" y="50869"/>
                    <a:pt x="31651" y="50869"/>
                  </a:cubicBezTo>
                  <a:cubicBezTo>
                    <a:pt x="34022" y="50869"/>
                    <a:pt x="36240" y="49828"/>
                    <a:pt x="37783" y="47436"/>
                  </a:cubicBezTo>
                  <a:cubicBezTo>
                    <a:pt x="41487" y="41696"/>
                    <a:pt x="42413" y="35768"/>
                    <a:pt x="37969" y="29841"/>
                  </a:cubicBezTo>
                  <a:cubicBezTo>
                    <a:pt x="33524" y="23915"/>
                    <a:pt x="26115" y="21322"/>
                    <a:pt x="24077" y="20397"/>
                  </a:cubicBezTo>
                  <a:cubicBezTo>
                    <a:pt x="22040" y="19470"/>
                    <a:pt x="21299" y="17988"/>
                    <a:pt x="21299" y="17247"/>
                  </a:cubicBezTo>
                  <a:cubicBezTo>
                    <a:pt x="21299" y="16506"/>
                    <a:pt x="24633" y="7987"/>
                    <a:pt x="21299" y="3172"/>
                  </a:cubicBezTo>
                  <a:cubicBezTo>
                    <a:pt x="19656" y="799"/>
                    <a:pt x="17608" y="0"/>
                    <a:pt x="15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5714400" y="3569250"/>
              <a:ext cx="205975" cy="396225"/>
            </a:xfrm>
            <a:custGeom>
              <a:avLst/>
              <a:gdLst/>
              <a:ahLst/>
              <a:cxnLst/>
              <a:rect l="l" t="t" r="r" b="b"/>
              <a:pathLst>
                <a:path w="8239" h="15849" extrusionOk="0">
                  <a:moveTo>
                    <a:pt x="3226" y="1"/>
                  </a:moveTo>
                  <a:cubicBezTo>
                    <a:pt x="2865" y="1"/>
                    <a:pt x="2421" y="73"/>
                    <a:pt x="1991" y="335"/>
                  </a:cubicBezTo>
                  <a:cubicBezTo>
                    <a:pt x="1219" y="804"/>
                    <a:pt x="729" y="1731"/>
                    <a:pt x="536" y="3090"/>
                  </a:cubicBezTo>
                  <a:cubicBezTo>
                    <a:pt x="0" y="6838"/>
                    <a:pt x="2326" y="13533"/>
                    <a:pt x="7934" y="15835"/>
                  </a:cubicBezTo>
                  <a:cubicBezTo>
                    <a:pt x="7955" y="15844"/>
                    <a:pt x="7977" y="15848"/>
                    <a:pt x="8000" y="15848"/>
                  </a:cubicBezTo>
                  <a:cubicBezTo>
                    <a:pt x="8187" y="15848"/>
                    <a:pt x="8239" y="15590"/>
                    <a:pt x="8065" y="15519"/>
                  </a:cubicBezTo>
                  <a:cubicBezTo>
                    <a:pt x="2615" y="13282"/>
                    <a:pt x="355" y="6778"/>
                    <a:pt x="875" y="3139"/>
                  </a:cubicBezTo>
                  <a:cubicBezTo>
                    <a:pt x="1053" y="1888"/>
                    <a:pt x="1488" y="1043"/>
                    <a:pt x="2167" y="631"/>
                  </a:cubicBezTo>
                  <a:cubicBezTo>
                    <a:pt x="2532" y="407"/>
                    <a:pt x="2916" y="346"/>
                    <a:pt x="3229" y="346"/>
                  </a:cubicBezTo>
                  <a:cubicBezTo>
                    <a:pt x="3610" y="346"/>
                    <a:pt x="3886" y="437"/>
                    <a:pt x="3891" y="439"/>
                  </a:cubicBezTo>
                  <a:cubicBezTo>
                    <a:pt x="3910" y="446"/>
                    <a:pt x="3929" y="449"/>
                    <a:pt x="3948" y="449"/>
                  </a:cubicBezTo>
                  <a:cubicBezTo>
                    <a:pt x="4018" y="449"/>
                    <a:pt x="4084" y="405"/>
                    <a:pt x="4109" y="334"/>
                  </a:cubicBezTo>
                  <a:cubicBezTo>
                    <a:pt x="4140" y="244"/>
                    <a:pt x="4094" y="146"/>
                    <a:pt x="4004" y="115"/>
                  </a:cubicBezTo>
                  <a:cubicBezTo>
                    <a:pt x="3981" y="108"/>
                    <a:pt x="3664" y="1"/>
                    <a:pt x="3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5777825" y="3713750"/>
              <a:ext cx="323375" cy="285500"/>
            </a:xfrm>
            <a:custGeom>
              <a:avLst/>
              <a:gdLst/>
              <a:ahLst/>
              <a:cxnLst/>
              <a:rect l="l" t="t" r="r" b="b"/>
              <a:pathLst>
                <a:path w="12935" h="11420" extrusionOk="0">
                  <a:moveTo>
                    <a:pt x="195" y="0"/>
                  </a:moveTo>
                  <a:cubicBezTo>
                    <a:pt x="175" y="0"/>
                    <a:pt x="155" y="3"/>
                    <a:pt x="136" y="11"/>
                  </a:cubicBezTo>
                  <a:cubicBezTo>
                    <a:pt x="47" y="43"/>
                    <a:pt x="1" y="141"/>
                    <a:pt x="34" y="231"/>
                  </a:cubicBezTo>
                  <a:cubicBezTo>
                    <a:pt x="48" y="271"/>
                    <a:pt x="1572" y="4357"/>
                    <a:pt x="4938" y="7588"/>
                  </a:cubicBezTo>
                  <a:cubicBezTo>
                    <a:pt x="8318" y="10833"/>
                    <a:pt x="12693" y="11412"/>
                    <a:pt x="12736" y="11418"/>
                  </a:cubicBezTo>
                  <a:cubicBezTo>
                    <a:pt x="12743" y="11420"/>
                    <a:pt x="12751" y="11420"/>
                    <a:pt x="12757" y="11420"/>
                  </a:cubicBezTo>
                  <a:cubicBezTo>
                    <a:pt x="12847" y="11420"/>
                    <a:pt x="12923" y="11348"/>
                    <a:pt x="12929" y="11258"/>
                  </a:cubicBezTo>
                  <a:cubicBezTo>
                    <a:pt x="12935" y="11167"/>
                    <a:pt x="12868" y="11088"/>
                    <a:pt x="12779" y="11077"/>
                  </a:cubicBezTo>
                  <a:cubicBezTo>
                    <a:pt x="12736" y="11072"/>
                    <a:pt x="8474" y="10508"/>
                    <a:pt x="5176" y="7342"/>
                  </a:cubicBezTo>
                  <a:cubicBezTo>
                    <a:pt x="1869" y="4167"/>
                    <a:pt x="371" y="152"/>
                    <a:pt x="356" y="112"/>
                  </a:cubicBezTo>
                  <a:cubicBezTo>
                    <a:pt x="330" y="42"/>
                    <a:pt x="26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6129100" y="4061550"/>
              <a:ext cx="424450" cy="684700"/>
            </a:xfrm>
            <a:custGeom>
              <a:avLst/>
              <a:gdLst/>
              <a:ahLst/>
              <a:cxnLst/>
              <a:rect l="l" t="t" r="r" b="b"/>
              <a:pathLst>
                <a:path w="16978" h="27388" extrusionOk="0">
                  <a:moveTo>
                    <a:pt x="192" y="0"/>
                  </a:moveTo>
                  <a:cubicBezTo>
                    <a:pt x="151" y="0"/>
                    <a:pt x="110" y="15"/>
                    <a:pt x="76" y="44"/>
                  </a:cubicBezTo>
                  <a:cubicBezTo>
                    <a:pt x="6" y="108"/>
                    <a:pt x="0" y="216"/>
                    <a:pt x="64" y="286"/>
                  </a:cubicBezTo>
                  <a:cubicBezTo>
                    <a:pt x="113" y="341"/>
                    <a:pt x="4976" y="5844"/>
                    <a:pt x="3132" y="12961"/>
                  </a:cubicBezTo>
                  <a:cubicBezTo>
                    <a:pt x="2041" y="17173"/>
                    <a:pt x="2963" y="21797"/>
                    <a:pt x="5483" y="24746"/>
                  </a:cubicBezTo>
                  <a:cubicBezTo>
                    <a:pt x="6953" y="26464"/>
                    <a:pt x="8787" y="27388"/>
                    <a:pt x="10702" y="27388"/>
                  </a:cubicBezTo>
                  <a:cubicBezTo>
                    <a:pt x="10895" y="27388"/>
                    <a:pt x="11091" y="27377"/>
                    <a:pt x="11285" y="27360"/>
                  </a:cubicBezTo>
                  <a:cubicBezTo>
                    <a:pt x="16912" y="26810"/>
                    <a:pt x="16978" y="19027"/>
                    <a:pt x="16978" y="18949"/>
                  </a:cubicBezTo>
                  <a:cubicBezTo>
                    <a:pt x="16978" y="18854"/>
                    <a:pt x="16901" y="18777"/>
                    <a:pt x="16806" y="18777"/>
                  </a:cubicBezTo>
                  <a:cubicBezTo>
                    <a:pt x="16710" y="18777"/>
                    <a:pt x="16635" y="18854"/>
                    <a:pt x="16635" y="18949"/>
                  </a:cubicBezTo>
                  <a:cubicBezTo>
                    <a:pt x="16635" y="19025"/>
                    <a:pt x="16572" y="26498"/>
                    <a:pt x="11252" y="27018"/>
                  </a:cubicBezTo>
                  <a:cubicBezTo>
                    <a:pt x="11069" y="27036"/>
                    <a:pt x="10886" y="27045"/>
                    <a:pt x="10705" y="27045"/>
                  </a:cubicBezTo>
                  <a:cubicBezTo>
                    <a:pt x="8892" y="27045"/>
                    <a:pt x="7146" y="26163"/>
                    <a:pt x="5744" y="24523"/>
                  </a:cubicBezTo>
                  <a:cubicBezTo>
                    <a:pt x="3294" y="21657"/>
                    <a:pt x="2400" y="17153"/>
                    <a:pt x="3465" y="13048"/>
                  </a:cubicBezTo>
                  <a:cubicBezTo>
                    <a:pt x="5357" y="5749"/>
                    <a:pt x="370" y="112"/>
                    <a:pt x="318" y="56"/>
                  </a:cubicBezTo>
                  <a:cubicBezTo>
                    <a:pt x="284" y="19"/>
                    <a:pt x="238"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6105925" y="4034525"/>
              <a:ext cx="387425" cy="650650"/>
            </a:xfrm>
            <a:custGeom>
              <a:avLst/>
              <a:gdLst/>
              <a:ahLst/>
              <a:cxnLst/>
              <a:rect l="l" t="t" r="r" b="b"/>
              <a:pathLst>
                <a:path w="15497" h="26026" extrusionOk="0">
                  <a:moveTo>
                    <a:pt x="175" y="1"/>
                  </a:moveTo>
                  <a:cubicBezTo>
                    <a:pt x="84" y="1"/>
                    <a:pt x="10" y="72"/>
                    <a:pt x="5" y="164"/>
                  </a:cubicBezTo>
                  <a:cubicBezTo>
                    <a:pt x="1" y="256"/>
                    <a:pt x="71" y="336"/>
                    <a:pt x="164" y="344"/>
                  </a:cubicBezTo>
                  <a:cubicBezTo>
                    <a:pt x="194" y="345"/>
                    <a:pt x="3125" y="572"/>
                    <a:pt x="7464" y="6487"/>
                  </a:cubicBezTo>
                  <a:cubicBezTo>
                    <a:pt x="10525" y="10661"/>
                    <a:pt x="10162" y="14571"/>
                    <a:pt x="9843" y="18022"/>
                  </a:cubicBezTo>
                  <a:cubicBezTo>
                    <a:pt x="9697" y="19586"/>
                    <a:pt x="9561" y="21063"/>
                    <a:pt x="9729" y="22481"/>
                  </a:cubicBezTo>
                  <a:cubicBezTo>
                    <a:pt x="10048" y="25199"/>
                    <a:pt x="11462" y="25843"/>
                    <a:pt x="12274" y="25986"/>
                  </a:cubicBezTo>
                  <a:cubicBezTo>
                    <a:pt x="12428" y="26013"/>
                    <a:pt x="12586" y="26026"/>
                    <a:pt x="12743" y="26026"/>
                  </a:cubicBezTo>
                  <a:cubicBezTo>
                    <a:pt x="13848" y="26026"/>
                    <a:pt x="14979" y="25383"/>
                    <a:pt x="15455" y="24427"/>
                  </a:cubicBezTo>
                  <a:cubicBezTo>
                    <a:pt x="15496" y="24342"/>
                    <a:pt x="15462" y="24240"/>
                    <a:pt x="15377" y="24197"/>
                  </a:cubicBezTo>
                  <a:cubicBezTo>
                    <a:pt x="15353" y="24185"/>
                    <a:pt x="15327" y="24179"/>
                    <a:pt x="15302" y="24179"/>
                  </a:cubicBezTo>
                  <a:cubicBezTo>
                    <a:pt x="15239" y="24179"/>
                    <a:pt x="15178" y="24214"/>
                    <a:pt x="15147" y="24274"/>
                  </a:cubicBezTo>
                  <a:cubicBezTo>
                    <a:pt x="14727" y="25116"/>
                    <a:pt x="13731" y="25683"/>
                    <a:pt x="12750" y="25683"/>
                  </a:cubicBezTo>
                  <a:cubicBezTo>
                    <a:pt x="12610" y="25683"/>
                    <a:pt x="12471" y="25671"/>
                    <a:pt x="12333" y="25647"/>
                  </a:cubicBezTo>
                  <a:cubicBezTo>
                    <a:pt x="11613" y="25521"/>
                    <a:pt x="10363" y="24936"/>
                    <a:pt x="10069" y="22440"/>
                  </a:cubicBezTo>
                  <a:cubicBezTo>
                    <a:pt x="9905" y="21057"/>
                    <a:pt x="10041" y="19598"/>
                    <a:pt x="10185" y="18052"/>
                  </a:cubicBezTo>
                  <a:cubicBezTo>
                    <a:pt x="10510" y="14541"/>
                    <a:pt x="10878" y="10562"/>
                    <a:pt x="7740" y="6284"/>
                  </a:cubicBezTo>
                  <a:cubicBezTo>
                    <a:pt x="3286" y="209"/>
                    <a:pt x="305" y="7"/>
                    <a:pt x="180" y="1"/>
                  </a:cubicBezTo>
                  <a:cubicBezTo>
                    <a:pt x="179" y="1"/>
                    <a:pt x="177"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4612200" y="693350"/>
              <a:ext cx="1274525" cy="1028100"/>
            </a:xfrm>
            <a:custGeom>
              <a:avLst/>
              <a:gdLst/>
              <a:ahLst/>
              <a:cxnLst/>
              <a:rect l="l" t="t" r="r" b="b"/>
              <a:pathLst>
                <a:path w="50981" h="41124" extrusionOk="0">
                  <a:moveTo>
                    <a:pt x="13441" y="0"/>
                  </a:moveTo>
                  <a:cubicBezTo>
                    <a:pt x="9177" y="0"/>
                    <a:pt x="5353" y="1744"/>
                    <a:pt x="5736" y="6643"/>
                  </a:cubicBezTo>
                  <a:cubicBezTo>
                    <a:pt x="5462" y="6821"/>
                    <a:pt x="5189" y="7010"/>
                    <a:pt x="4920" y="7219"/>
                  </a:cubicBezTo>
                  <a:cubicBezTo>
                    <a:pt x="4470" y="7285"/>
                    <a:pt x="4030" y="7408"/>
                    <a:pt x="3612" y="7586"/>
                  </a:cubicBezTo>
                  <a:cubicBezTo>
                    <a:pt x="261" y="8997"/>
                    <a:pt x="0" y="15951"/>
                    <a:pt x="2501" y="19133"/>
                  </a:cubicBezTo>
                  <a:cubicBezTo>
                    <a:pt x="3830" y="20823"/>
                    <a:pt x="6439" y="22247"/>
                    <a:pt x="8836" y="23043"/>
                  </a:cubicBezTo>
                  <a:lnTo>
                    <a:pt x="8849" y="23116"/>
                  </a:lnTo>
                  <a:cubicBezTo>
                    <a:pt x="8849" y="23116"/>
                    <a:pt x="9052" y="23811"/>
                    <a:pt x="16015" y="24471"/>
                  </a:cubicBezTo>
                  <a:cubicBezTo>
                    <a:pt x="22978" y="25131"/>
                    <a:pt x="25013" y="27891"/>
                    <a:pt x="24695" y="31238"/>
                  </a:cubicBezTo>
                  <a:cubicBezTo>
                    <a:pt x="24462" y="33749"/>
                    <a:pt x="25321" y="36240"/>
                    <a:pt x="27054" y="38071"/>
                  </a:cubicBezTo>
                  <a:cubicBezTo>
                    <a:pt x="27902" y="39259"/>
                    <a:pt x="29268" y="40191"/>
                    <a:pt x="31472" y="40730"/>
                  </a:cubicBezTo>
                  <a:cubicBezTo>
                    <a:pt x="32565" y="40998"/>
                    <a:pt x="33618" y="41124"/>
                    <a:pt x="34627" y="41124"/>
                  </a:cubicBezTo>
                  <a:cubicBezTo>
                    <a:pt x="45362" y="41124"/>
                    <a:pt x="50981" y="26888"/>
                    <a:pt x="44008" y="18331"/>
                  </a:cubicBezTo>
                  <a:cubicBezTo>
                    <a:pt x="40383" y="13881"/>
                    <a:pt x="34111" y="13009"/>
                    <a:pt x="29460" y="9839"/>
                  </a:cubicBezTo>
                  <a:cubicBezTo>
                    <a:pt x="26356" y="7723"/>
                    <a:pt x="23369" y="5378"/>
                    <a:pt x="20561" y="2880"/>
                  </a:cubicBezTo>
                  <a:cubicBezTo>
                    <a:pt x="20489" y="2880"/>
                    <a:pt x="20418" y="2885"/>
                    <a:pt x="20348" y="2897"/>
                  </a:cubicBezTo>
                  <a:cubicBezTo>
                    <a:pt x="18716" y="1311"/>
                    <a:pt x="16860" y="231"/>
                    <a:pt x="14844" y="60"/>
                  </a:cubicBezTo>
                  <a:cubicBezTo>
                    <a:pt x="14374" y="21"/>
                    <a:pt x="13905" y="0"/>
                    <a:pt x="13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4825175" y="909275"/>
              <a:ext cx="942150" cy="497100"/>
            </a:xfrm>
            <a:custGeom>
              <a:avLst/>
              <a:gdLst/>
              <a:ahLst/>
              <a:cxnLst/>
              <a:rect l="l" t="t" r="r" b="b"/>
              <a:pathLst>
                <a:path w="37686" h="19884" extrusionOk="0">
                  <a:moveTo>
                    <a:pt x="192" y="1"/>
                  </a:moveTo>
                  <a:cubicBezTo>
                    <a:pt x="153" y="1"/>
                    <a:pt x="113" y="14"/>
                    <a:pt x="80" y="42"/>
                  </a:cubicBezTo>
                  <a:cubicBezTo>
                    <a:pt x="9" y="101"/>
                    <a:pt x="0" y="207"/>
                    <a:pt x="58" y="280"/>
                  </a:cubicBezTo>
                  <a:cubicBezTo>
                    <a:pt x="106" y="336"/>
                    <a:pt x="4932" y="5906"/>
                    <a:pt x="12267" y="7946"/>
                  </a:cubicBezTo>
                  <a:cubicBezTo>
                    <a:pt x="15479" y="8839"/>
                    <a:pt x="18770" y="8879"/>
                    <a:pt x="21954" y="8916"/>
                  </a:cubicBezTo>
                  <a:cubicBezTo>
                    <a:pt x="25978" y="8964"/>
                    <a:pt x="29781" y="9008"/>
                    <a:pt x="32463" y="10921"/>
                  </a:cubicBezTo>
                  <a:cubicBezTo>
                    <a:pt x="36989" y="14147"/>
                    <a:pt x="37329" y="17462"/>
                    <a:pt x="36818" y="19673"/>
                  </a:cubicBezTo>
                  <a:cubicBezTo>
                    <a:pt x="36797" y="19765"/>
                    <a:pt x="36854" y="19857"/>
                    <a:pt x="36946" y="19879"/>
                  </a:cubicBezTo>
                  <a:cubicBezTo>
                    <a:pt x="36959" y="19882"/>
                    <a:pt x="36972" y="19884"/>
                    <a:pt x="36986" y="19884"/>
                  </a:cubicBezTo>
                  <a:cubicBezTo>
                    <a:pt x="37064" y="19884"/>
                    <a:pt x="37133" y="19829"/>
                    <a:pt x="37151" y="19752"/>
                  </a:cubicBezTo>
                  <a:cubicBezTo>
                    <a:pt x="37685" y="17437"/>
                    <a:pt x="37341" y="13978"/>
                    <a:pt x="32662" y="10643"/>
                  </a:cubicBezTo>
                  <a:cubicBezTo>
                    <a:pt x="29891" y="8667"/>
                    <a:pt x="26037" y="8622"/>
                    <a:pt x="21957" y="8573"/>
                  </a:cubicBezTo>
                  <a:cubicBezTo>
                    <a:pt x="18797" y="8536"/>
                    <a:pt x="15528" y="8497"/>
                    <a:pt x="12359" y="7617"/>
                  </a:cubicBezTo>
                  <a:cubicBezTo>
                    <a:pt x="5126" y="5605"/>
                    <a:pt x="366" y="113"/>
                    <a:pt x="320" y="57"/>
                  </a:cubicBezTo>
                  <a:cubicBezTo>
                    <a:pt x="286" y="20"/>
                    <a:pt x="239"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4793625" y="826875"/>
              <a:ext cx="828125" cy="283075"/>
            </a:xfrm>
            <a:custGeom>
              <a:avLst/>
              <a:gdLst/>
              <a:ahLst/>
              <a:cxnLst/>
              <a:rect l="l" t="t" r="r" b="b"/>
              <a:pathLst>
                <a:path w="33125" h="11323" extrusionOk="0">
                  <a:moveTo>
                    <a:pt x="4582" y="1"/>
                  </a:moveTo>
                  <a:cubicBezTo>
                    <a:pt x="2029" y="1"/>
                    <a:pt x="211" y="959"/>
                    <a:pt x="114" y="1011"/>
                  </a:cubicBezTo>
                  <a:cubicBezTo>
                    <a:pt x="31" y="1056"/>
                    <a:pt x="0" y="1160"/>
                    <a:pt x="45" y="1243"/>
                  </a:cubicBezTo>
                  <a:cubicBezTo>
                    <a:pt x="75" y="1300"/>
                    <a:pt x="135" y="1333"/>
                    <a:pt x="196" y="1333"/>
                  </a:cubicBezTo>
                  <a:cubicBezTo>
                    <a:pt x="224" y="1333"/>
                    <a:pt x="252" y="1326"/>
                    <a:pt x="278" y="1312"/>
                  </a:cubicBezTo>
                  <a:cubicBezTo>
                    <a:pt x="300" y="1300"/>
                    <a:pt x="2105" y="349"/>
                    <a:pt x="4609" y="349"/>
                  </a:cubicBezTo>
                  <a:cubicBezTo>
                    <a:pt x="5307" y="349"/>
                    <a:pt x="6060" y="423"/>
                    <a:pt x="6843" y="612"/>
                  </a:cubicBezTo>
                  <a:cubicBezTo>
                    <a:pt x="8537" y="1020"/>
                    <a:pt x="10019" y="2279"/>
                    <a:pt x="11734" y="3737"/>
                  </a:cubicBezTo>
                  <a:cubicBezTo>
                    <a:pt x="13765" y="5464"/>
                    <a:pt x="16069" y="7422"/>
                    <a:pt x="19548" y="8835"/>
                  </a:cubicBezTo>
                  <a:cubicBezTo>
                    <a:pt x="23130" y="10292"/>
                    <a:pt x="25860" y="10363"/>
                    <a:pt x="28055" y="10421"/>
                  </a:cubicBezTo>
                  <a:cubicBezTo>
                    <a:pt x="29916" y="10470"/>
                    <a:pt x="31384" y="10510"/>
                    <a:pt x="32802" y="11302"/>
                  </a:cubicBezTo>
                  <a:cubicBezTo>
                    <a:pt x="32829" y="11315"/>
                    <a:pt x="32857" y="11323"/>
                    <a:pt x="32887" y="11323"/>
                  </a:cubicBezTo>
                  <a:cubicBezTo>
                    <a:pt x="32888" y="11323"/>
                    <a:pt x="32888" y="11323"/>
                    <a:pt x="32889" y="11323"/>
                  </a:cubicBezTo>
                  <a:cubicBezTo>
                    <a:pt x="33064" y="11323"/>
                    <a:pt x="33124" y="11088"/>
                    <a:pt x="32970" y="11002"/>
                  </a:cubicBezTo>
                  <a:cubicBezTo>
                    <a:pt x="31478" y="10169"/>
                    <a:pt x="29896" y="10127"/>
                    <a:pt x="28064" y="10078"/>
                  </a:cubicBezTo>
                  <a:cubicBezTo>
                    <a:pt x="25897" y="10022"/>
                    <a:pt x="23201" y="9950"/>
                    <a:pt x="19677" y="8519"/>
                  </a:cubicBezTo>
                  <a:cubicBezTo>
                    <a:pt x="16248" y="7125"/>
                    <a:pt x="13969" y="5187"/>
                    <a:pt x="11957" y="3476"/>
                  </a:cubicBezTo>
                  <a:cubicBezTo>
                    <a:pt x="10209" y="1990"/>
                    <a:pt x="8697" y="705"/>
                    <a:pt x="6923" y="277"/>
                  </a:cubicBezTo>
                  <a:cubicBezTo>
                    <a:pt x="6098" y="79"/>
                    <a:pt x="5310" y="1"/>
                    <a:pt x="4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4714250" y="932600"/>
              <a:ext cx="88225" cy="275250"/>
            </a:xfrm>
            <a:custGeom>
              <a:avLst/>
              <a:gdLst/>
              <a:ahLst/>
              <a:cxnLst/>
              <a:rect l="l" t="t" r="r" b="b"/>
              <a:pathLst>
                <a:path w="3529" h="11010" extrusionOk="0">
                  <a:moveTo>
                    <a:pt x="3333" y="0"/>
                  </a:moveTo>
                  <a:cubicBezTo>
                    <a:pt x="3302" y="0"/>
                    <a:pt x="3270" y="9"/>
                    <a:pt x="3242" y="27"/>
                  </a:cubicBezTo>
                  <a:cubicBezTo>
                    <a:pt x="3209" y="47"/>
                    <a:pt x="0" y="2122"/>
                    <a:pt x="21" y="6225"/>
                  </a:cubicBezTo>
                  <a:cubicBezTo>
                    <a:pt x="43" y="10374"/>
                    <a:pt x="3205" y="11000"/>
                    <a:pt x="3237" y="11006"/>
                  </a:cubicBezTo>
                  <a:cubicBezTo>
                    <a:pt x="3248" y="11008"/>
                    <a:pt x="3258" y="11009"/>
                    <a:pt x="3269" y="11009"/>
                  </a:cubicBezTo>
                  <a:cubicBezTo>
                    <a:pt x="3356" y="11009"/>
                    <a:pt x="3430" y="10941"/>
                    <a:pt x="3439" y="10853"/>
                  </a:cubicBezTo>
                  <a:cubicBezTo>
                    <a:pt x="3447" y="10764"/>
                    <a:pt x="3386" y="10684"/>
                    <a:pt x="3298" y="10669"/>
                  </a:cubicBezTo>
                  <a:cubicBezTo>
                    <a:pt x="3270" y="10663"/>
                    <a:pt x="385" y="10090"/>
                    <a:pt x="364" y="6222"/>
                  </a:cubicBezTo>
                  <a:cubicBezTo>
                    <a:pt x="343" y="2315"/>
                    <a:pt x="3395" y="336"/>
                    <a:pt x="3425" y="316"/>
                  </a:cubicBezTo>
                  <a:cubicBezTo>
                    <a:pt x="3505" y="266"/>
                    <a:pt x="3528" y="160"/>
                    <a:pt x="3478" y="80"/>
                  </a:cubicBezTo>
                  <a:cubicBezTo>
                    <a:pt x="3445" y="28"/>
                    <a:pt x="3390" y="0"/>
                    <a:pt x="3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4639150" y="916625"/>
              <a:ext cx="137825" cy="260825"/>
            </a:xfrm>
            <a:custGeom>
              <a:avLst/>
              <a:gdLst/>
              <a:ahLst/>
              <a:cxnLst/>
              <a:rect l="l" t="t" r="r" b="b"/>
              <a:pathLst>
                <a:path w="5513" h="10433" extrusionOk="0">
                  <a:moveTo>
                    <a:pt x="5316" y="1"/>
                  </a:moveTo>
                  <a:cubicBezTo>
                    <a:pt x="5288" y="1"/>
                    <a:pt x="5259" y="8"/>
                    <a:pt x="5233" y="23"/>
                  </a:cubicBezTo>
                  <a:cubicBezTo>
                    <a:pt x="5019" y="143"/>
                    <a:pt x="0" y="3007"/>
                    <a:pt x="386" y="6227"/>
                  </a:cubicBezTo>
                  <a:cubicBezTo>
                    <a:pt x="772" y="9437"/>
                    <a:pt x="3331" y="10411"/>
                    <a:pt x="3356" y="10422"/>
                  </a:cubicBezTo>
                  <a:cubicBezTo>
                    <a:pt x="3375" y="10428"/>
                    <a:pt x="3395" y="10432"/>
                    <a:pt x="3416" y="10432"/>
                  </a:cubicBezTo>
                  <a:lnTo>
                    <a:pt x="3416" y="10431"/>
                  </a:lnTo>
                  <a:cubicBezTo>
                    <a:pt x="3606" y="10431"/>
                    <a:pt x="3653" y="10165"/>
                    <a:pt x="3474" y="10098"/>
                  </a:cubicBezTo>
                  <a:cubicBezTo>
                    <a:pt x="3450" y="10091"/>
                    <a:pt x="1087" y="9189"/>
                    <a:pt x="726" y="6185"/>
                  </a:cubicBezTo>
                  <a:cubicBezTo>
                    <a:pt x="368" y="3193"/>
                    <a:pt x="5350" y="351"/>
                    <a:pt x="5401" y="323"/>
                  </a:cubicBezTo>
                  <a:cubicBezTo>
                    <a:pt x="5484" y="275"/>
                    <a:pt x="5512" y="171"/>
                    <a:pt x="5466" y="88"/>
                  </a:cubicBezTo>
                  <a:cubicBezTo>
                    <a:pt x="5435" y="32"/>
                    <a:pt x="5376" y="1"/>
                    <a:pt x="5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4688850" y="1495400"/>
              <a:ext cx="762925" cy="871700"/>
            </a:xfrm>
            <a:custGeom>
              <a:avLst/>
              <a:gdLst/>
              <a:ahLst/>
              <a:cxnLst/>
              <a:rect l="l" t="t" r="r" b="b"/>
              <a:pathLst>
                <a:path w="30517" h="34868" extrusionOk="0">
                  <a:moveTo>
                    <a:pt x="16009" y="0"/>
                  </a:moveTo>
                  <a:cubicBezTo>
                    <a:pt x="12651" y="0"/>
                    <a:pt x="8440" y="948"/>
                    <a:pt x="7410" y="2543"/>
                  </a:cubicBezTo>
                  <a:cubicBezTo>
                    <a:pt x="7410" y="2543"/>
                    <a:pt x="3091" y="6335"/>
                    <a:pt x="2023" y="10962"/>
                  </a:cubicBezTo>
                  <a:cubicBezTo>
                    <a:pt x="955" y="15587"/>
                    <a:pt x="1" y="32462"/>
                    <a:pt x="1578" y="34002"/>
                  </a:cubicBezTo>
                  <a:cubicBezTo>
                    <a:pt x="2206" y="34615"/>
                    <a:pt x="2883" y="34868"/>
                    <a:pt x="3543" y="34868"/>
                  </a:cubicBezTo>
                  <a:cubicBezTo>
                    <a:pt x="4542" y="34868"/>
                    <a:pt x="5500" y="34290"/>
                    <a:pt x="6185" y="33512"/>
                  </a:cubicBezTo>
                  <a:cubicBezTo>
                    <a:pt x="7323" y="32220"/>
                    <a:pt x="13003" y="14168"/>
                    <a:pt x="13003" y="14168"/>
                  </a:cubicBezTo>
                  <a:lnTo>
                    <a:pt x="14629" y="14585"/>
                  </a:lnTo>
                  <a:cubicBezTo>
                    <a:pt x="14629" y="14585"/>
                    <a:pt x="21128" y="29191"/>
                    <a:pt x="21834" y="30866"/>
                  </a:cubicBezTo>
                  <a:cubicBezTo>
                    <a:pt x="22393" y="32193"/>
                    <a:pt x="24177" y="34175"/>
                    <a:pt x="26219" y="34175"/>
                  </a:cubicBezTo>
                  <a:cubicBezTo>
                    <a:pt x="26752" y="34175"/>
                    <a:pt x="27302" y="34040"/>
                    <a:pt x="27852" y="33724"/>
                  </a:cubicBezTo>
                  <a:cubicBezTo>
                    <a:pt x="30516" y="32195"/>
                    <a:pt x="28510" y="20687"/>
                    <a:pt x="27181" y="16431"/>
                  </a:cubicBezTo>
                  <a:cubicBezTo>
                    <a:pt x="25853" y="12176"/>
                    <a:pt x="22206" y="1590"/>
                    <a:pt x="19357" y="469"/>
                  </a:cubicBezTo>
                  <a:cubicBezTo>
                    <a:pt x="18545" y="150"/>
                    <a:pt x="17345" y="0"/>
                    <a:pt x="16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4858250" y="1527775"/>
              <a:ext cx="333825" cy="184425"/>
            </a:xfrm>
            <a:custGeom>
              <a:avLst/>
              <a:gdLst/>
              <a:ahLst/>
              <a:cxnLst/>
              <a:rect l="l" t="t" r="r" b="b"/>
              <a:pathLst>
                <a:path w="13353" h="7377" extrusionOk="0">
                  <a:moveTo>
                    <a:pt x="12567" y="1"/>
                  </a:moveTo>
                  <a:cubicBezTo>
                    <a:pt x="9957" y="1"/>
                    <a:pt x="0" y="2909"/>
                    <a:pt x="0" y="2909"/>
                  </a:cubicBezTo>
                  <a:cubicBezTo>
                    <a:pt x="0" y="2909"/>
                    <a:pt x="2965" y="7376"/>
                    <a:pt x="6815" y="7376"/>
                  </a:cubicBezTo>
                  <a:cubicBezTo>
                    <a:pt x="7141" y="7376"/>
                    <a:pt x="7475" y="7344"/>
                    <a:pt x="7813" y="7274"/>
                  </a:cubicBezTo>
                  <a:cubicBezTo>
                    <a:pt x="12135" y="6382"/>
                    <a:pt x="13353" y="1286"/>
                    <a:pt x="13185" y="197"/>
                  </a:cubicBezTo>
                  <a:cubicBezTo>
                    <a:pt x="13164" y="60"/>
                    <a:pt x="12941" y="1"/>
                    <a:pt x="1256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4844650" y="1519800"/>
              <a:ext cx="356525" cy="200975"/>
            </a:xfrm>
            <a:custGeom>
              <a:avLst/>
              <a:gdLst/>
              <a:ahLst/>
              <a:cxnLst/>
              <a:rect l="l" t="t" r="r" b="b"/>
              <a:pathLst>
                <a:path w="14261" h="8039" extrusionOk="0">
                  <a:moveTo>
                    <a:pt x="13111" y="650"/>
                  </a:moveTo>
                  <a:cubicBezTo>
                    <a:pt x="13232" y="650"/>
                    <a:pt x="13329" y="658"/>
                    <a:pt x="13400" y="675"/>
                  </a:cubicBezTo>
                  <a:cubicBezTo>
                    <a:pt x="13431" y="1728"/>
                    <a:pt x="12359" y="6417"/>
                    <a:pt x="8288" y="7256"/>
                  </a:cubicBezTo>
                  <a:cubicBezTo>
                    <a:pt x="7977" y="7321"/>
                    <a:pt x="7670" y="7351"/>
                    <a:pt x="7367" y="7351"/>
                  </a:cubicBezTo>
                  <a:cubicBezTo>
                    <a:pt x="4396" y="7351"/>
                    <a:pt x="1919" y="4476"/>
                    <a:pt x="1110" y="3421"/>
                  </a:cubicBezTo>
                  <a:lnTo>
                    <a:pt x="1109" y="3421"/>
                  </a:lnTo>
                  <a:cubicBezTo>
                    <a:pt x="6174" y="1957"/>
                    <a:pt x="11582" y="650"/>
                    <a:pt x="13111" y="650"/>
                  </a:cubicBezTo>
                  <a:close/>
                  <a:moveTo>
                    <a:pt x="13123" y="0"/>
                  </a:moveTo>
                  <a:cubicBezTo>
                    <a:pt x="10593" y="0"/>
                    <a:pt x="2968" y="2164"/>
                    <a:pt x="448" y="2899"/>
                  </a:cubicBezTo>
                  <a:lnTo>
                    <a:pt x="1" y="3029"/>
                  </a:lnTo>
                  <a:lnTo>
                    <a:pt x="258" y="3418"/>
                  </a:lnTo>
                  <a:cubicBezTo>
                    <a:pt x="393" y="3621"/>
                    <a:pt x="3376" y="8039"/>
                    <a:pt x="7347" y="8039"/>
                  </a:cubicBezTo>
                  <a:cubicBezTo>
                    <a:pt x="7354" y="8039"/>
                    <a:pt x="7361" y="8039"/>
                    <a:pt x="7368" y="8039"/>
                  </a:cubicBezTo>
                  <a:cubicBezTo>
                    <a:pt x="7723" y="8039"/>
                    <a:pt x="8078" y="8002"/>
                    <a:pt x="8426" y="7930"/>
                  </a:cubicBezTo>
                  <a:cubicBezTo>
                    <a:pt x="12969" y="6992"/>
                    <a:pt x="14261" y="1717"/>
                    <a:pt x="14068" y="464"/>
                  </a:cubicBezTo>
                  <a:cubicBezTo>
                    <a:pt x="14044" y="322"/>
                    <a:pt x="13959" y="197"/>
                    <a:pt x="13836" y="123"/>
                  </a:cubicBezTo>
                  <a:cubicBezTo>
                    <a:pt x="13703" y="38"/>
                    <a:pt x="13458" y="0"/>
                    <a:pt x="13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4398550" y="1135475"/>
              <a:ext cx="1147700" cy="1132850"/>
            </a:xfrm>
            <a:custGeom>
              <a:avLst/>
              <a:gdLst/>
              <a:ahLst/>
              <a:cxnLst/>
              <a:rect l="l" t="t" r="r" b="b"/>
              <a:pathLst>
                <a:path w="45908" h="45314" extrusionOk="0">
                  <a:moveTo>
                    <a:pt x="28493" y="1"/>
                  </a:moveTo>
                  <a:cubicBezTo>
                    <a:pt x="25318" y="1"/>
                    <a:pt x="21822" y="449"/>
                    <a:pt x="21822" y="449"/>
                  </a:cubicBezTo>
                  <a:cubicBezTo>
                    <a:pt x="21822" y="449"/>
                    <a:pt x="12071" y="3744"/>
                    <a:pt x="10232" y="6259"/>
                  </a:cubicBezTo>
                  <a:cubicBezTo>
                    <a:pt x="8390" y="8775"/>
                    <a:pt x="5795" y="26573"/>
                    <a:pt x="5460" y="27294"/>
                  </a:cubicBezTo>
                  <a:cubicBezTo>
                    <a:pt x="5126" y="28014"/>
                    <a:pt x="0" y="45313"/>
                    <a:pt x="0" y="45313"/>
                  </a:cubicBezTo>
                  <a:lnTo>
                    <a:pt x="2865" y="45092"/>
                  </a:lnTo>
                  <a:cubicBezTo>
                    <a:pt x="2865" y="45092"/>
                    <a:pt x="11360" y="27941"/>
                    <a:pt x="11694" y="27221"/>
                  </a:cubicBezTo>
                  <a:cubicBezTo>
                    <a:pt x="12028" y="26499"/>
                    <a:pt x="14581" y="15622"/>
                    <a:pt x="14581" y="15622"/>
                  </a:cubicBezTo>
                  <a:cubicBezTo>
                    <a:pt x="14581" y="15622"/>
                    <a:pt x="15741" y="18788"/>
                    <a:pt x="17585" y="19171"/>
                  </a:cubicBezTo>
                  <a:cubicBezTo>
                    <a:pt x="17928" y="19242"/>
                    <a:pt x="18381" y="19273"/>
                    <a:pt x="18914" y="19273"/>
                  </a:cubicBezTo>
                  <a:cubicBezTo>
                    <a:pt x="21241" y="19273"/>
                    <a:pt x="25087" y="18678"/>
                    <a:pt x="27923" y="18238"/>
                  </a:cubicBezTo>
                  <a:cubicBezTo>
                    <a:pt x="31410" y="17699"/>
                    <a:pt x="32498" y="17530"/>
                    <a:pt x="33786" y="15770"/>
                  </a:cubicBezTo>
                  <a:cubicBezTo>
                    <a:pt x="35075" y="14009"/>
                    <a:pt x="34888" y="11362"/>
                    <a:pt x="34888" y="11362"/>
                  </a:cubicBezTo>
                  <a:lnTo>
                    <a:pt x="34888" y="11362"/>
                  </a:lnTo>
                  <a:lnTo>
                    <a:pt x="40581" y="23639"/>
                  </a:lnTo>
                  <a:lnTo>
                    <a:pt x="36729" y="43416"/>
                  </a:lnTo>
                  <a:lnTo>
                    <a:pt x="39578" y="44535"/>
                  </a:lnTo>
                  <a:cubicBezTo>
                    <a:pt x="39578" y="44535"/>
                    <a:pt x="45509" y="26667"/>
                    <a:pt x="45708" y="25074"/>
                  </a:cubicBezTo>
                  <a:cubicBezTo>
                    <a:pt x="45907" y="23482"/>
                    <a:pt x="41656" y="11874"/>
                    <a:pt x="38852" y="6731"/>
                  </a:cubicBezTo>
                  <a:cubicBezTo>
                    <a:pt x="36049" y="1591"/>
                    <a:pt x="35395" y="1692"/>
                    <a:pt x="32764" y="538"/>
                  </a:cubicBezTo>
                  <a:cubicBezTo>
                    <a:pt x="31839" y="132"/>
                    <a:pt x="30213" y="1"/>
                    <a:pt x="28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4386750" y="1126925"/>
              <a:ext cx="1168525" cy="1150900"/>
            </a:xfrm>
            <a:custGeom>
              <a:avLst/>
              <a:gdLst/>
              <a:ahLst/>
              <a:cxnLst/>
              <a:rect l="l" t="t" r="r" b="b"/>
              <a:pathLst>
                <a:path w="46741" h="46036" extrusionOk="0">
                  <a:moveTo>
                    <a:pt x="28993" y="684"/>
                  </a:moveTo>
                  <a:cubicBezTo>
                    <a:pt x="30660" y="684"/>
                    <a:pt x="32222" y="810"/>
                    <a:pt x="33098" y="1195"/>
                  </a:cubicBezTo>
                  <a:cubicBezTo>
                    <a:pt x="33330" y="1296"/>
                    <a:pt x="33546" y="1388"/>
                    <a:pt x="33750" y="1474"/>
                  </a:cubicBezTo>
                  <a:cubicBezTo>
                    <a:pt x="35824" y="2354"/>
                    <a:pt x="36524" y="2651"/>
                    <a:pt x="39024" y="7238"/>
                  </a:cubicBezTo>
                  <a:cubicBezTo>
                    <a:pt x="41850" y="12419"/>
                    <a:pt x="46029" y="23876"/>
                    <a:pt x="45840" y="25374"/>
                  </a:cubicBezTo>
                  <a:cubicBezTo>
                    <a:pt x="45689" y="26584"/>
                    <a:pt x="41914" y="38165"/>
                    <a:pt x="39840" y="44426"/>
                  </a:cubicBezTo>
                  <a:lnTo>
                    <a:pt x="37593" y="43542"/>
                  </a:lnTo>
                  <a:lnTo>
                    <a:pt x="41388" y="24046"/>
                  </a:lnTo>
                  <a:lnTo>
                    <a:pt x="41409" y="23937"/>
                  </a:lnTo>
                  <a:lnTo>
                    <a:pt x="34887" y="9874"/>
                  </a:lnTo>
                  <a:lnTo>
                    <a:pt x="35017" y="11727"/>
                  </a:lnTo>
                  <a:cubicBezTo>
                    <a:pt x="35018" y="11753"/>
                    <a:pt x="35178" y="14272"/>
                    <a:pt x="33982" y="15909"/>
                  </a:cubicBezTo>
                  <a:cubicBezTo>
                    <a:pt x="32776" y="17554"/>
                    <a:pt x="31837" y="17701"/>
                    <a:pt x="28343" y="18242"/>
                  </a:cubicBezTo>
                  <a:cubicBezTo>
                    <a:pt x="25590" y="18668"/>
                    <a:pt x="21684" y="19273"/>
                    <a:pt x="19383" y="19273"/>
                  </a:cubicBezTo>
                  <a:cubicBezTo>
                    <a:pt x="18877" y="19273"/>
                    <a:pt x="18448" y="19244"/>
                    <a:pt x="18127" y="19177"/>
                  </a:cubicBezTo>
                  <a:cubicBezTo>
                    <a:pt x="16492" y="18837"/>
                    <a:pt x="15387" y="15875"/>
                    <a:pt x="15377" y="15845"/>
                  </a:cubicBezTo>
                  <a:lnTo>
                    <a:pt x="14982" y="14771"/>
                  </a:lnTo>
                  <a:lnTo>
                    <a:pt x="14720" y="15885"/>
                  </a:lnTo>
                  <a:cubicBezTo>
                    <a:pt x="13697" y="20243"/>
                    <a:pt x="12089" y="26912"/>
                    <a:pt x="11856" y="27419"/>
                  </a:cubicBezTo>
                  <a:cubicBezTo>
                    <a:pt x="11546" y="28088"/>
                    <a:pt x="4014" y="43296"/>
                    <a:pt x="3117" y="45107"/>
                  </a:cubicBezTo>
                  <a:lnTo>
                    <a:pt x="942" y="45275"/>
                  </a:lnTo>
                  <a:cubicBezTo>
                    <a:pt x="3000" y="38336"/>
                    <a:pt x="6013" y="28280"/>
                    <a:pt x="6244" y="27780"/>
                  </a:cubicBezTo>
                  <a:cubicBezTo>
                    <a:pt x="6348" y="27557"/>
                    <a:pt x="6516" y="26630"/>
                    <a:pt x="7011" y="23822"/>
                  </a:cubicBezTo>
                  <a:cubicBezTo>
                    <a:pt x="7950" y="18487"/>
                    <a:pt x="9700" y="8554"/>
                    <a:pt x="10981" y="6803"/>
                  </a:cubicBezTo>
                  <a:cubicBezTo>
                    <a:pt x="12686" y="4473"/>
                    <a:pt x="21753" y="1339"/>
                    <a:pt x="22372" y="1126"/>
                  </a:cubicBezTo>
                  <a:cubicBezTo>
                    <a:pt x="22742" y="1081"/>
                    <a:pt x="26033" y="684"/>
                    <a:pt x="28993" y="684"/>
                  </a:cubicBezTo>
                  <a:close/>
                  <a:moveTo>
                    <a:pt x="28931" y="1"/>
                  </a:moveTo>
                  <a:cubicBezTo>
                    <a:pt x="25825" y="1"/>
                    <a:pt x="22467" y="423"/>
                    <a:pt x="22249" y="451"/>
                  </a:cubicBezTo>
                  <a:lnTo>
                    <a:pt x="22184" y="465"/>
                  </a:lnTo>
                  <a:cubicBezTo>
                    <a:pt x="21781" y="602"/>
                    <a:pt x="12310" y="3824"/>
                    <a:pt x="10427" y="6398"/>
                  </a:cubicBezTo>
                  <a:cubicBezTo>
                    <a:pt x="9158" y="8132"/>
                    <a:pt x="7649" y="16240"/>
                    <a:pt x="6333" y="23703"/>
                  </a:cubicBezTo>
                  <a:cubicBezTo>
                    <a:pt x="6011" y="25543"/>
                    <a:pt x="5704" y="27282"/>
                    <a:pt x="5621" y="27491"/>
                  </a:cubicBezTo>
                  <a:cubicBezTo>
                    <a:pt x="5285" y="28215"/>
                    <a:pt x="668" y="43784"/>
                    <a:pt x="143" y="45557"/>
                  </a:cubicBezTo>
                  <a:lnTo>
                    <a:pt x="0" y="46036"/>
                  </a:lnTo>
                  <a:lnTo>
                    <a:pt x="3558" y="45761"/>
                  </a:lnTo>
                  <a:lnTo>
                    <a:pt x="3646" y="45587"/>
                  </a:lnTo>
                  <a:cubicBezTo>
                    <a:pt x="3992" y="44886"/>
                    <a:pt x="12145" y="28423"/>
                    <a:pt x="12478" y="27707"/>
                  </a:cubicBezTo>
                  <a:cubicBezTo>
                    <a:pt x="12768" y="27082"/>
                    <a:pt x="14495" y="19831"/>
                    <a:pt x="15155" y="17032"/>
                  </a:cubicBezTo>
                  <a:cubicBezTo>
                    <a:pt x="15675" y="18055"/>
                    <a:pt x="16652" y="19571"/>
                    <a:pt x="17987" y="19848"/>
                  </a:cubicBezTo>
                  <a:cubicBezTo>
                    <a:pt x="18352" y="19924"/>
                    <a:pt x="18830" y="19957"/>
                    <a:pt x="19388" y="19957"/>
                  </a:cubicBezTo>
                  <a:cubicBezTo>
                    <a:pt x="21740" y="19957"/>
                    <a:pt x="25530" y="19371"/>
                    <a:pt x="28447" y="18919"/>
                  </a:cubicBezTo>
                  <a:cubicBezTo>
                    <a:pt x="31974" y="18374"/>
                    <a:pt x="33162" y="18190"/>
                    <a:pt x="34534" y="16314"/>
                  </a:cubicBezTo>
                  <a:cubicBezTo>
                    <a:pt x="35259" y="15324"/>
                    <a:pt x="35544" y="14093"/>
                    <a:pt x="35651" y="13148"/>
                  </a:cubicBezTo>
                  <a:lnTo>
                    <a:pt x="40695" y="24024"/>
                  </a:lnTo>
                  <a:lnTo>
                    <a:pt x="36810" y="43971"/>
                  </a:lnTo>
                  <a:lnTo>
                    <a:pt x="40263" y="45329"/>
                  </a:lnTo>
                  <a:lnTo>
                    <a:pt x="40377" y="44986"/>
                  </a:lnTo>
                  <a:cubicBezTo>
                    <a:pt x="40618" y="44255"/>
                    <a:pt x="46318" y="27065"/>
                    <a:pt x="46520" y="25459"/>
                  </a:cubicBezTo>
                  <a:cubicBezTo>
                    <a:pt x="46740" y="23708"/>
                    <a:pt x="42358" y="11920"/>
                    <a:pt x="39626" y="6910"/>
                  </a:cubicBezTo>
                  <a:cubicBezTo>
                    <a:pt x="37011" y="2112"/>
                    <a:pt x="36196" y="1766"/>
                    <a:pt x="34017" y="843"/>
                  </a:cubicBezTo>
                  <a:cubicBezTo>
                    <a:pt x="33817" y="758"/>
                    <a:pt x="33603" y="666"/>
                    <a:pt x="33374" y="566"/>
                  </a:cubicBezTo>
                  <a:cubicBezTo>
                    <a:pt x="32397" y="138"/>
                    <a:pt x="30705" y="1"/>
                    <a:pt x="28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4924500" y="1268075"/>
              <a:ext cx="117175" cy="145525"/>
            </a:xfrm>
            <a:custGeom>
              <a:avLst/>
              <a:gdLst/>
              <a:ahLst/>
              <a:cxnLst/>
              <a:rect l="l" t="t" r="r" b="b"/>
              <a:pathLst>
                <a:path w="4687" h="5821" extrusionOk="0">
                  <a:moveTo>
                    <a:pt x="3990" y="0"/>
                  </a:moveTo>
                  <a:lnTo>
                    <a:pt x="1" y="173"/>
                  </a:lnTo>
                  <a:cubicBezTo>
                    <a:pt x="1" y="173"/>
                    <a:pt x="559" y="5216"/>
                    <a:pt x="2655" y="5784"/>
                  </a:cubicBezTo>
                  <a:cubicBezTo>
                    <a:pt x="2744" y="5809"/>
                    <a:pt x="2828" y="5820"/>
                    <a:pt x="2908" y="5820"/>
                  </a:cubicBezTo>
                  <a:cubicBezTo>
                    <a:pt x="4686" y="5820"/>
                    <a:pt x="3990"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4914975" y="1259175"/>
              <a:ext cx="131300" cy="162975"/>
            </a:xfrm>
            <a:custGeom>
              <a:avLst/>
              <a:gdLst/>
              <a:ahLst/>
              <a:cxnLst/>
              <a:rect l="l" t="t" r="r" b="b"/>
              <a:pathLst>
                <a:path w="5252" h="6519" extrusionOk="0">
                  <a:moveTo>
                    <a:pt x="4063" y="713"/>
                  </a:moveTo>
                  <a:lnTo>
                    <a:pt x="4063" y="713"/>
                  </a:lnTo>
                  <a:cubicBezTo>
                    <a:pt x="4238" y="2464"/>
                    <a:pt x="4246" y="5132"/>
                    <a:pt x="3554" y="5730"/>
                  </a:cubicBezTo>
                  <a:cubicBezTo>
                    <a:pt x="3495" y="5781"/>
                    <a:pt x="3414" y="5832"/>
                    <a:pt x="3285" y="5832"/>
                  </a:cubicBezTo>
                  <a:cubicBezTo>
                    <a:pt x="3238" y="5832"/>
                    <a:pt x="3185" y="5825"/>
                    <a:pt x="3125" y="5809"/>
                  </a:cubicBezTo>
                  <a:cubicBezTo>
                    <a:pt x="1717" y="5428"/>
                    <a:pt x="992" y="2383"/>
                    <a:pt x="770" y="855"/>
                  </a:cubicBezTo>
                  <a:lnTo>
                    <a:pt x="4063" y="713"/>
                  </a:lnTo>
                  <a:close/>
                  <a:moveTo>
                    <a:pt x="4672" y="0"/>
                  </a:moveTo>
                  <a:lnTo>
                    <a:pt x="0" y="202"/>
                  </a:lnTo>
                  <a:lnTo>
                    <a:pt x="40" y="566"/>
                  </a:lnTo>
                  <a:cubicBezTo>
                    <a:pt x="100" y="1106"/>
                    <a:pt x="691" y="5860"/>
                    <a:pt x="2945" y="6470"/>
                  </a:cubicBezTo>
                  <a:cubicBezTo>
                    <a:pt x="3058" y="6501"/>
                    <a:pt x="3172" y="6517"/>
                    <a:pt x="3288" y="6519"/>
                  </a:cubicBezTo>
                  <a:cubicBezTo>
                    <a:pt x="3551" y="6519"/>
                    <a:pt x="3805" y="6424"/>
                    <a:pt x="4001" y="6250"/>
                  </a:cubicBezTo>
                  <a:cubicBezTo>
                    <a:pt x="5251" y="5169"/>
                    <a:pt x="4769" y="809"/>
                    <a:pt x="4709" y="316"/>
                  </a:cubicBezTo>
                  <a:lnTo>
                    <a:pt x="4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4807250" y="1023050"/>
              <a:ext cx="278950" cy="303000"/>
            </a:xfrm>
            <a:custGeom>
              <a:avLst/>
              <a:gdLst/>
              <a:ahLst/>
              <a:cxnLst/>
              <a:rect l="l" t="t" r="r" b="b"/>
              <a:pathLst>
                <a:path w="11158" h="12120" extrusionOk="0">
                  <a:moveTo>
                    <a:pt x="3205" y="1"/>
                  </a:moveTo>
                  <a:cubicBezTo>
                    <a:pt x="2570" y="1434"/>
                    <a:pt x="1179" y="2602"/>
                    <a:pt x="0" y="3394"/>
                  </a:cubicBezTo>
                  <a:cubicBezTo>
                    <a:pt x="500" y="5113"/>
                    <a:pt x="1270" y="6990"/>
                    <a:pt x="2461" y="8535"/>
                  </a:cubicBezTo>
                  <a:cubicBezTo>
                    <a:pt x="4460" y="11129"/>
                    <a:pt x="5832" y="12119"/>
                    <a:pt x="6981" y="12119"/>
                  </a:cubicBezTo>
                  <a:cubicBezTo>
                    <a:pt x="7597" y="12119"/>
                    <a:pt x="8148" y="11835"/>
                    <a:pt x="8697" y="11361"/>
                  </a:cubicBezTo>
                  <a:cubicBezTo>
                    <a:pt x="10032" y="10208"/>
                    <a:pt x="11156" y="6682"/>
                    <a:pt x="11158" y="3642"/>
                  </a:cubicBezTo>
                  <a:cubicBezTo>
                    <a:pt x="4342" y="1784"/>
                    <a:pt x="3205" y="1"/>
                    <a:pt x="3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4797300" y="1004975"/>
              <a:ext cx="297475" cy="329650"/>
            </a:xfrm>
            <a:custGeom>
              <a:avLst/>
              <a:gdLst/>
              <a:ahLst/>
              <a:cxnLst/>
              <a:rect l="l" t="t" r="r" b="b"/>
              <a:pathLst>
                <a:path w="11899" h="13186" extrusionOk="0">
                  <a:moveTo>
                    <a:pt x="3689" y="1313"/>
                  </a:moveTo>
                  <a:cubicBezTo>
                    <a:pt x="4409" y="1958"/>
                    <a:pt x="6363" y="3278"/>
                    <a:pt x="11210" y="4626"/>
                  </a:cubicBezTo>
                  <a:cubicBezTo>
                    <a:pt x="11148" y="7513"/>
                    <a:pt x="10101" y="10762"/>
                    <a:pt x="8871" y="11824"/>
                  </a:cubicBezTo>
                  <a:cubicBezTo>
                    <a:pt x="8335" y="12286"/>
                    <a:pt x="7867" y="12499"/>
                    <a:pt x="7379" y="12499"/>
                  </a:cubicBezTo>
                  <a:cubicBezTo>
                    <a:pt x="7322" y="12499"/>
                    <a:pt x="7264" y="12496"/>
                    <a:pt x="7207" y="12490"/>
                  </a:cubicBezTo>
                  <a:cubicBezTo>
                    <a:pt x="6152" y="12384"/>
                    <a:pt x="4857" y="11289"/>
                    <a:pt x="3130" y="9048"/>
                  </a:cubicBezTo>
                  <a:cubicBezTo>
                    <a:pt x="2167" y="7798"/>
                    <a:pt x="1383" y="6188"/>
                    <a:pt x="799" y="4259"/>
                  </a:cubicBezTo>
                  <a:cubicBezTo>
                    <a:pt x="2149" y="3322"/>
                    <a:pt x="3118" y="2335"/>
                    <a:pt x="3689" y="1313"/>
                  </a:cubicBezTo>
                  <a:close/>
                  <a:moveTo>
                    <a:pt x="3548" y="1"/>
                  </a:moveTo>
                  <a:lnTo>
                    <a:pt x="3289" y="586"/>
                  </a:lnTo>
                  <a:cubicBezTo>
                    <a:pt x="2676" y="1971"/>
                    <a:pt x="1274" y="3116"/>
                    <a:pt x="208" y="3832"/>
                  </a:cubicBezTo>
                  <a:lnTo>
                    <a:pt x="0" y="3971"/>
                  </a:lnTo>
                  <a:lnTo>
                    <a:pt x="68" y="4212"/>
                  </a:lnTo>
                  <a:cubicBezTo>
                    <a:pt x="685" y="6329"/>
                    <a:pt x="1531" y="8097"/>
                    <a:pt x="2587" y="9467"/>
                  </a:cubicBezTo>
                  <a:cubicBezTo>
                    <a:pt x="4462" y="11901"/>
                    <a:pt x="5866" y="13044"/>
                    <a:pt x="7138" y="13172"/>
                  </a:cubicBezTo>
                  <a:cubicBezTo>
                    <a:pt x="7220" y="13181"/>
                    <a:pt x="7302" y="13185"/>
                    <a:pt x="7383" y="13185"/>
                  </a:cubicBezTo>
                  <a:cubicBezTo>
                    <a:pt x="8037" y="13185"/>
                    <a:pt x="8660" y="12914"/>
                    <a:pt x="9320" y="12342"/>
                  </a:cubicBezTo>
                  <a:cubicBezTo>
                    <a:pt x="10739" y="11117"/>
                    <a:pt x="11896" y="7538"/>
                    <a:pt x="11899" y="4365"/>
                  </a:cubicBezTo>
                  <a:lnTo>
                    <a:pt x="11899" y="4103"/>
                  </a:lnTo>
                  <a:lnTo>
                    <a:pt x="11646" y="4034"/>
                  </a:lnTo>
                  <a:cubicBezTo>
                    <a:pt x="5194" y="2277"/>
                    <a:pt x="3926" y="586"/>
                    <a:pt x="3889" y="535"/>
                  </a:cubicBezTo>
                  <a:lnTo>
                    <a:pt x="3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4840175" y="1114775"/>
              <a:ext cx="145575" cy="130075"/>
            </a:xfrm>
            <a:custGeom>
              <a:avLst/>
              <a:gdLst/>
              <a:ahLst/>
              <a:cxnLst/>
              <a:rect l="l" t="t" r="r" b="b"/>
              <a:pathLst>
                <a:path w="5823" h="5203" extrusionOk="0">
                  <a:moveTo>
                    <a:pt x="1676" y="1"/>
                  </a:moveTo>
                  <a:cubicBezTo>
                    <a:pt x="623" y="1"/>
                    <a:pt x="82" y="711"/>
                    <a:pt x="57" y="745"/>
                  </a:cubicBezTo>
                  <a:cubicBezTo>
                    <a:pt x="0" y="821"/>
                    <a:pt x="17" y="929"/>
                    <a:pt x="92" y="984"/>
                  </a:cubicBezTo>
                  <a:cubicBezTo>
                    <a:pt x="123" y="1007"/>
                    <a:pt x="159" y="1018"/>
                    <a:pt x="195" y="1018"/>
                  </a:cubicBezTo>
                  <a:cubicBezTo>
                    <a:pt x="247" y="1018"/>
                    <a:pt x="299" y="994"/>
                    <a:pt x="333" y="948"/>
                  </a:cubicBezTo>
                  <a:cubicBezTo>
                    <a:pt x="352" y="921"/>
                    <a:pt x="796" y="343"/>
                    <a:pt x="1670" y="343"/>
                  </a:cubicBezTo>
                  <a:cubicBezTo>
                    <a:pt x="1787" y="343"/>
                    <a:pt x="1912" y="353"/>
                    <a:pt x="2045" y="377"/>
                  </a:cubicBezTo>
                  <a:cubicBezTo>
                    <a:pt x="2985" y="539"/>
                    <a:pt x="3269" y="1635"/>
                    <a:pt x="3520" y="2600"/>
                  </a:cubicBezTo>
                  <a:cubicBezTo>
                    <a:pt x="3569" y="2788"/>
                    <a:pt x="3615" y="2968"/>
                    <a:pt x="3665" y="3133"/>
                  </a:cubicBezTo>
                  <a:cubicBezTo>
                    <a:pt x="3713" y="3293"/>
                    <a:pt x="3756" y="3476"/>
                    <a:pt x="3800" y="3664"/>
                  </a:cubicBezTo>
                  <a:cubicBezTo>
                    <a:pt x="3965" y="4356"/>
                    <a:pt x="4136" y="5074"/>
                    <a:pt x="4618" y="5188"/>
                  </a:cubicBezTo>
                  <a:cubicBezTo>
                    <a:pt x="4661" y="5197"/>
                    <a:pt x="4704" y="5203"/>
                    <a:pt x="4749" y="5203"/>
                  </a:cubicBezTo>
                  <a:cubicBezTo>
                    <a:pt x="5042" y="5203"/>
                    <a:pt x="5367" y="4977"/>
                    <a:pt x="5762" y="4503"/>
                  </a:cubicBezTo>
                  <a:cubicBezTo>
                    <a:pt x="5823" y="4432"/>
                    <a:pt x="5814" y="4324"/>
                    <a:pt x="5741" y="4263"/>
                  </a:cubicBezTo>
                  <a:cubicBezTo>
                    <a:pt x="5709" y="4236"/>
                    <a:pt x="5669" y="4223"/>
                    <a:pt x="5630" y="4223"/>
                  </a:cubicBezTo>
                  <a:cubicBezTo>
                    <a:pt x="5582" y="4223"/>
                    <a:pt x="5533" y="4243"/>
                    <a:pt x="5500" y="4284"/>
                  </a:cubicBezTo>
                  <a:cubicBezTo>
                    <a:pt x="5099" y="4764"/>
                    <a:pt x="4868" y="4858"/>
                    <a:pt x="4746" y="4858"/>
                  </a:cubicBezTo>
                  <a:cubicBezTo>
                    <a:pt x="4727" y="4858"/>
                    <a:pt x="4711" y="4856"/>
                    <a:pt x="4697" y="4852"/>
                  </a:cubicBezTo>
                  <a:cubicBezTo>
                    <a:pt x="4421" y="4787"/>
                    <a:pt x="4262" y="4120"/>
                    <a:pt x="4134" y="3584"/>
                  </a:cubicBezTo>
                  <a:cubicBezTo>
                    <a:pt x="4088" y="3388"/>
                    <a:pt x="4042" y="3200"/>
                    <a:pt x="3993" y="3033"/>
                  </a:cubicBezTo>
                  <a:cubicBezTo>
                    <a:pt x="3944" y="2873"/>
                    <a:pt x="3898" y="2696"/>
                    <a:pt x="3851" y="2514"/>
                  </a:cubicBezTo>
                  <a:cubicBezTo>
                    <a:pt x="3588" y="1499"/>
                    <a:pt x="3263" y="239"/>
                    <a:pt x="2103" y="38"/>
                  </a:cubicBezTo>
                  <a:cubicBezTo>
                    <a:pt x="1952" y="12"/>
                    <a:pt x="181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4958625" y="1093850"/>
              <a:ext cx="86775" cy="27250"/>
            </a:xfrm>
            <a:custGeom>
              <a:avLst/>
              <a:gdLst/>
              <a:ahLst/>
              <a:cxnLst/>
              <a:rect l="l" t="t" r="r" b="b"/>
              <a:pathLst>
                <a:path w="3471" h="1090" extrusionOk="0">
                  <a:moveTo>
                    <a:pt x="1602" y="0"/>
                  </a:moveTo>
                  <a:cubicBezTo>
                    <a:pt x="1531" y="0"/>
                    <a:pt x="1461" y="4"/>
                    <a:pt x="1391" y="12"/>
                  </a:cubicBezTo>
                  <a:cubicBezTo>
                    <a:pt x="547" y="115"/>
                    <a:pt x="75" y="780"/>
                    <a:pt x="57" y="808"/>
                  </a:cubicBezTo>
                  <a:cubicBezTo>
                    <a:pt x="1" y="886"/>
                    <a:pt x="18" y="995"/>
                    <a:pt x="97" y="1050"/>
                  </a:cubicBezTo>
                  <a:cubicBezTo>
                    <a:pt x="127" y="1071"/>
                    <a:pt x="161" y="1081"/>
                    <a:pt x="195" y="1081"/>
                  </a:cubicBezTo>
                  <a:cubicBezTo>
                    <a:pt x="250" y="1081"/>
                    <a:pt x="304" y="1054"/>
                    <a:pt x="338" y="1004"/>
                  </a:cubicBezTo>
                  <a:cubicBezTo>
                    <a:pt x="342" y="998"/>
                    <a:pt x="740" y="437"/>
                    <a:pt x="1432" y="354"/>
                  </a:cubicBezTo>
                  <a:cubicBezTo>
                    <a:pt x="1491" y="347"/>
                    <a:pt x="1550" y="343"/>
                    <a:pt x="1610" y="343"/>
                  </a:cubicBezTo>
                  <a:cubicBezTo>
                    <a:pt x="2090" y="343"/>
                    <a:pt x="2599" y="581"/>
                    <a:pt x="3125" y="1046"/>
                  </a:cubicBezTo>
                  <a:cubicBezTo>
                    <a:pt x="3156" y="1074"/>
                    <a:pt x="3196" y="1089"/>
                    <a:pt x="3238" y="1089"/>
                  </a:cubicBezTo>
                  <a:cubicBezTo>
                    <a:pt x="3238" y="1089"/>
                    <a:pt x="3239" y="1089"/>
                    <a:pt x="3240" y="1089"/>
                  </a:cubicBezTo>
                  <a:cubicBezTo>
                    <a:pt x="3397" y="1089"/>
                    <a:pt x="3471" y="894"/>
                    <a:pt x="3352" y="791"/>
                  </a:cubicBezTo>
                  <a:cubicBezTo>
                    <a:pt x="2758" y="264"/>
                    <a:pt x="2169" y="0"/>
                    <a:pt x="1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4944400" y="1251825"/>
              <a:ext cx="65675" cy="24875"/>
            </a:xfrm>
            <a:custGeom>
              <a:avLst/>
              <a:gdLst/>
              <a:ahLst/>
              <a:cxnLst/>
              <a:rect l="l" t="t" r="r" b="b"/>
              <a:pathLst>
                <a:path w="2627" h="995" extrusionOk="0">
                  <a:moveTo>
                    <a:pt x="2432" y="1"/>
                  </a:moveTo>
                  <a:cubicBezTo>
                    <a:pt x="2379" y="1"/>
                    <a:pt x="2327" y="25"/>
                    <a:pt x="2294" y="70"/>
                  </a:cubicBezTo>
                  <a:cubicBezTo>
                    <a:pt x="1955" y="532"/>
                    <a:pt x="1514" y="659"/>
                    <a:pt x="1131" y="659"/>
                  </a:cubicBezTo>
                  <a:cubicBezTo>
                    <a:pt x="675" y="659"/>
                    <a:pt x="299" y="479"/>
                    <a:pt x="271" y="465"/>
                  </a:cubicBezTo>
                  <a:cubicBezTo>
                    <a:pt x="247" y="453"/>
                    <a:pt x="222" y="448"/>
                    <a:pt x="197" y="448"/>
                  </a:cubicBezTo>
                  <a:cubicBezTo>
                    <a:pt x="133" y="448"/>
                    <a:pt x="72" y="483"/>
                    <a:pt x="42" y="543"/>
                  </a:cubicBezTo>
                  <a:cubicBezTo>
                    <a:pt x="1" y="627"/>
                    <a:pt x="34" y="729"/>
                    <a:pt x="118" y="772"/>
                  </a:cubicBezTo>
                  <a:cubicBezTo>
                    <a:pt x="439" y="916"/>
                    <a:pt x="786" y="992"/>
                    <a:pt x="1138" y="995"/>
                  </a:cubicBezTo>
                  <a:cubicBezTo>
                    <a:pt x="1609" y="995"/>
                    <a:pt x="2153" y="840"/>
                    <a:pt x="2570" y="275"/>
                  </a:cubicBezTo>
                  <a:cubicBezTo>
                    <a:pt x="2626" y="198"/>
                    <a:pt x="2610" y="91"/>
                    <a:pt x="2534" y="34"/>
                  </a:cubicBezTo>
                  <a:cubicBezTo>
                    <a:pt x="2503" y="11"/>
                    <a:pt x="2467"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4868150" y="1150850"/>
              <a:ext cx="46800" cy="21325"/>
            </a:xfrm>
            <a:custGeom>
              <a:avLst/>
              <a:gdLst/>
              <a:ahLst/>
              <a:cxnLst/>
              <a:rect l="l" t="t" r="r" b="b"/>
              <a:pathLst>
                <a:path w="1872" h="853" extrusionOk="0">
                  <a:moveTo>
                    <a:pt x="1681" y="1"/>
                  </a:moveTo>
                  <a:cubicBezTo>
                    <a:pt x="1630" y="1"/>
                    <a:pt x="1579" y="23"/>
                    <a:pt x="1545" y="67"/>
                  </a:cubicBezTo>
                  <a:cubicBezTo>
                    <a:pt x="1306" y="355"/>
                    <a:pt x="1066" y="503"/>
                    <a:pt x="828" y="509"/>
                  </a:cubicBezTo>
                  <a:lnTo>
                    <a:pt x="815" y="509"/>
                  </a:lnTo>
                  <a:cubicBezTo>
                    <a:pt x="522" y="509"/>
                    <a:pt x="320" y="288"/>
                    <a:pt x="319" y="287"/>
                  </a:cubicBezTo>
                  <a:cubicBezTo>
                    <a:pt x="285" y="250"/>
                    <a:pt x="239" y="232"/>
                    <a:pt x="192" y="232"/>
                  </a:cubicBezTo>
                  <a:cubicBezTo>
                    <a:pt x="152" y="232"/>
                    <a:pt x="111" y="246"/>
                    <a:pt x="78" y="275"/>
                  </a:cubicBezTo>
                  <a:cubicBezTo>
                    <a:pt x="10" y="337"/>
                    <a:pt x="1" y="442"/>
                    <a:pt x="62" y="514"/>
                  </a:cubicBezTo>
                  <a:cubicBezTo>
                    <a:pt x="75" y="529"/>
                    <a:pt x="366" y="852"/>
                    <a:pt x="815" y="852"/>
                  </a:cubicBezTo>
                  <a:lnTo>
                    <a:pt x="829" y="852"/>
                  </a:lnTo>
                  <a:cubicBezTo>
                    <a:pt x="1174" y="846"/>
                    <a:pt x="1502" y="656"/>
                    <a:pt x="1808" y="285"/>
                  </a:cubicBezTo>
                  <a:cubicBezTo>
                    <a:pt x="1872" y="212"/>
                    <a:pt x="1863" y="101"/>
                    <a:pt x="1789" y="40"/>
                  </a:cubicBezTo>
                  <a:cubicBezTo>
                    <a:pt x="1757" y="13"/>
                    <a:pt x="1719"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8"/>
            <p:cNvSpPr/>
            <p:nvPr/>
          </p:nvSpPr>
          <p:spPr>
            <a:xfrm>
              <a:off x="4983050" y="1140550"/>
              <a:ext cx="58275" cy="21125"/>
            </a:xfrm>
            <a:custGeom>
              <a:avLst/>
              <a:gdLst/>
              <a:ahLst/>
              <a:cxnLst/>
              <a:rect l="l" t="t" r="r" b="b"/>
              <a:pathLst>
                <a:path w="2331" h="845" extrusionOk="0">
                  <a:moveTo>
                    <a:pt x="2139" y="1"/>
                  </a:moveTo>
                  <a:cubicBezTo>
                    <a:pt x="2095" y="1"/>
                    <a:pt x="2052" y="18"/>
                    <a:pt x="2019" y="51"/>
                  </a:cubicBezTo>
                  <a:cubicBezTo>
                    <a:pt x="1662" y="393"/>
                    <a:pt x="1332" y="500"/>
                    <a:pt x="1059" y="500"/>
                  </a:cubicBezTo>
                  <a:cubicBezTo>
                    <a:pt x="616" y="500"/>
                    <a:pt x="323" y="219"/>
                    <a:pt x="304" y="200"/>
                  </a:cubicBezTo>
                  <a:cubicBezTo>
                    <a:pt x="271" y="170"/>
                    <a:pt x="229" y="155"/>
                    <a:pt x="188" y="155"/>
                  </a:cubicBezTo>
                  <a:cubicBezTo>
                    <a:pt x="145" y="155"/>
                    <a:pt x="101" y="172"/>
                    <a:pt x="68" y="206"/>
                  </a:cubicBezTo>
                  <a:cubicBezTo>
                    <a:pt x="4" y="269"/>
                    <a:pt x="1" y="372"/>
                    <a:pt x="60" y="440"/>
                  </a:cubicBezTo>
                  <a:cubicBezTo>
                    <a:pt x="68" y="446"/>
                    <a:pt x="473" y="844"/>
                    <a:pt x="1071" y="844"/>
                  </a:cubicBezTo>
                  <a:cubicBezTo>
                    <a:pt x="1416" y="844"/>
                    <a:pt x="1824" y="712"/>
                    <a:pt x="2255" y="299"/>
                  </a:cubicBezTo>
                  <a:cubicBezTo>
                    <a:pt x="2326" y="234"/>
                    <a:pt x="2331" y="124"/>
                    <a:pt x="2264" y="54"/>
                  </a:cubicBezTo>
                  <a:cubicBezTo>
                    <a:pt x="2230" y="19"/>
                    <a:pt x="2184" y="1"/>
                    <a:pt x="2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8"/>
            <p:cNvSpPr/>
            <p:nvPr/>
          </p:nvSpPr>
          <p:spPr>
            <a:xfrm>
              <a:off x="4296950" y="2262775"/>
              <a:ext cx="184550" cy="195975"/>
            </a:xfrm>
            <a:custGeom>
              <a:avLst/>
              <a:gdLst/>
              <a:ahLst/>
              <a:cxnLst/>
              <a:rect l="l" t="t" r="r" b="b"/>
              <a:pathLst>
                <a:path w="7382" h="7839" extrusionOk="0">
                  <a:moveTo>
                    <a:pt x="6929" y="0"/>
                  </a:moveTo>
                  <a:lnTo>
                    <a:pt x="4063" y="221"/>
                  </a:lnTo>
                  <a:cubicBezTo>
                    <a:pt x="4063" y="221"/>
                    <a:pt x="2373" y="2268"/>
                    <a:pt x="1922" y="3675"/>
                  </a:cubicBezTo>
                  <a:cubicBezTo>
                    <a:pt x="1483" y="5044"/>
                    <a:pt x="1" y="7839"/>
                    <a:pt x="919" y="7839"/>
                  </a:cubicBezTo>
                  <a:cubicBezTo>
                    <a:pt x="945" y="7839"/>
                    <a:pt x="974" y="7836"/>
                    <a:pt x="1004" y="7832"/>
                  </a:cubicBezTo>
                  <a:cubicBezTo>
                    <a:pt x="2094" y="7664"/>
                    <a:pt x="3548" y="4093"/>
                    <a:pt x="3548" y="4093"/>
                  </a:cubicBezTo>
                  <a:cubicBezTo>
                    <a:pt x="3548" y="4093"/>
                    <a:pt x="5474" y="3571"/>
                    <a:pt x="6428" y="2530"/>
                  </a:cubicBezTo>
                  <a:cubicBezTo>
                    <a:pt x="7382" y="1491"/>
                    <a:pt x="6929" y="0"/>
                    <a:pt x="6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4298275" y="2253675"/>
              <a:ext cx="192550" cy="213675"/>
            </a:xfrm>
            <a:custGeom>
              <a:avLst/>
              <a:gdLst/>
              <a:ahLst/>
              <a:cxnLst/>
              <a:rect l="l" t="t" r="r" b="b"/>
              <a:pathLst>
                <a:path w="7702" h="8547" extrusionOk="0">
                  <a:moveTo>
                    <a:pt x="6604" y="729"/>
                  </a:moveTo>
                  <a:lnTo>
                    <a:pt x="6604" y="729"/>
                  </a:lnTo>
                  <a:cubicBezTo>
                    <a:pt x="6672" y="1159"/>
                    <a:pt x="6712" y="2020"/>
                    <a:pt x="6123" y="2663"/>
                  </a:cubicBezTo>
                  <a:cubicBezTo>
                    <a:pt x="5248" y="3616"/>
                    <a:pt x="3423" y="4121"/>
                    <a:pt x="3404" y="4126"/>
                  </a:cubicBezTo>
                  <a:lnTo>
                    <a:pt x="3241" y="4170"/>
                  </a:lnTo>
                  <a:lnTo>
                    <a:pt x="3177" y="4327"/>
                  </a:lnTo>
                  <a:cubicBezTo>
                    <a:pt x="2531" y="5912"/>
                    <a:pt x="1512" y="7670"/>
                    <a:pt x="911" y="7848"/>
                  </a:cubicBezTo>
                  <a:cubicBezTo>
                    <a:pt x="868" y="7461"/>
                    <a:pt x="1389" y="6194"/>
                    <a:pt x="1675" y="5493"/>
                  </a:cubicBezTo>
                  <a:cubicBezTo>
                    <a:pt x="1880" y="4994"/>
                    <a:pt x="2073" y="4523"/>
                    <a:pt x="2195" y="4143"/>
                  </a:cubicBezTo>
                  <a:cubicBezTo>
                    <a:pt x="2562" y="2997"/>
                    <a:pt x="3833" y="1356"/>
                    <a:pt x="4184" y="915"/>
                  </a:cubicBezTo>
                  <a:lnTo>
                    <a:pt x="6604" y="729"/>
                  </a:lnTo>
                  <a:close/>
                  <a:moveTo>
                    <a:pt x="7124" y="0"/>
                  </a:moveTo>
                  <a:lnTo>
                    <a:pt x="3839" y="253"/>
                  </a:lnTo>
                  <a:lnTo>
                    <a:pt x="3745" y="366"/>
                  </a:lnTo>
                  <a:cubicBezTo>
                    <a:pt x="3676" y="452"/>
                    <a:pt x="2008" y="2480"/>
                    <a:pt x="1542" y="3934"/>
                  </a:cubicBezTo>
                  <a:cubicBezTo>
                    <a:pt x="1429" y="4287"/>
                    <a:pt x="1240" y="4748"/>
                    <a:pt x="1041" y="5233"/>
                  </a:cubicBezTo>
                  <a:cubicBezTo>
                    <a:pt x="384" y="6836"/>
                    <a:pt x="0" y="7842"/>
                    <a:pt x="379" y="8322"/>
                  </a:cubicBezTo>
                  <a:cubicBezTo>
                    <a:pt x="449" y="8411"/>
                    <a:pt x="599" y="8546"/>
                    <a:pt x="866" y="8546"/>
                  </a:cubicBezTo>
                  <a:cubicBezTo>
                    <a:pt x="912" y="8546"/>
                    <a:pt x="960" y="8542"/>
                    <a:pt x="1004" y="8534"/>
                  </a:cubicBezTo>
                  <a:cubicBezTo>
                    <a:pt x="2145" y="8358"/>
                    <a:pt x="3385" y="5609"/>
                    <a:pt x="3750" y="4739"/>
                  </a:cubicBezTo>
                  <a:cubicBezTo>
                    <a:pt x="4253" y="4583"/>
                    <a:pt x="5777" y="4054"/>
                    <a:pt x="6629" y="3126"/>
                  </a:cubicBezTo>
                  <a:cubicBezTo>
                    <a:pt x="7701" y="1955"/>
                    <a:pt x="7225" y="333"/>
                    <a:pt x="7204" y="263"/>
                  </a:cubicBezTo>
                  <a:lnTo>
                    <a:pt x="7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5254950" y="2220850"/>
              <a:ext cx="133075" cy="226425"/>
            </a:xfrm>
            <a:custGeom>
              <a:avLst/>
              <a:gdLst/>
              <a:ahLst/>
              <a:cxnLst/>
              <a:rect l="l" t="t" r="r" b="b"/>
              <a:pathLst>
                <a:path w="5323" h="9057" extrusionOk="0">
                  <a:moveTo>
                    <a:pt x="2473" y="1"/>
                  </a:moveTo>
                  <a:cubicBezTo>
                    <a:pt x="2473" y="1"/>
                    <a:pt x="381" y="2332"/>
                    <a:pt x="263" y="3020"/>
                  </a:cubicBezTo>
                  <a:cubicBezTo>
                    <a:pt x="147" y="3706"/>
                    <a:pt x="0" y="7075"/>
                    <a:pt x="0" y="7075"/>
                  </a:cubicBezTo>
                  <a:cubicBezTo>
                    <a:pt x="0" y="7075"/>
                    <a:pt x="119" y="7306"/>
                    <a:pt x="387" y="7306"/>
                  </a:cubicBezTo>
                  <a:cubicBezTo>
                    <a:pt x="558" y="7306"/>
                    <a:pt x="789" y="7212"/>
                    <a:pt x="1089" y="6906"/>
                  </a:cubicBezTo>
                  <a:cubicBezTo>
                    <a:pt x="1488" y="6496"/>
                    <a:pt x="1653" y="6123"/>
                    <a:pt x="1719" y="5859"/>
                  </a:cubicBezTo>
                  <a:lnTo>
                    <a:pt x="1719" y="5859"/>
                  </a:lnTo>
                  <a:cubicBezTo>
                    <a:pt x="1656" y="6598"/>
                    <a:pt x="1562" y="8169"/>
                    <a:pt x="1827" y="8799"/>
                  </a:cubicBezTo>
                  <a:cubicBezTo>
                    <a:pt x="1903" y="8979"/>
                    <a:pt x="2046" y="9056"/>
                    <a:pt x="2228" y="9056"/>
                  </a:cubicBezTo>
                  <a:cubicBezTo>
                    <a:pt x="2893" y="9056"/>
                    <a:pt x="4083" y="8034"/>
                    <a:pt x="4491" y="7271"/>
                  </a:cubicBezTo>
                  <a:cubicBezTo>
                    <a:pt x="5009" y="6298"/>
                    <a:pt x="5322" y="1120"/>
                    <a:pt x="5322" y="1120"/>
                  </a:cubicBezTo>
                  <a:lnTo>
                    <a:pt x="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5246300" y="2210675"/>
              <a:ext cx="150675" cy="245150"/>
            </a:xfrm>
            <a:custGeom>
              <a:avLst/>
              <a:gdLst/>
              <a:ahLst/>
              <a:cxnLst/>
              <a:rect l="l" t="t" r="r" b="b"/>
              <a:pathLst>
                <a:path w="6027" h="9806" extrusionOk="0">
                  <a:moveTo>
                    <a:pt x="2917" y="813"/>
                  </a:moveTo>
                  <a:lnTo>
                    <a:pt x="5311" y="1754"/>
                  </a:lnTo>
                  <a:cubicBezTo>
                    <a:pt x="5177" y="3813"/>
                    <a:pt x="4874" y="6878"/>
                    <a:pt x="4534" y="7516"/>
                  </a:cubicBezTo>
                  <a:cubicBezTo>
                    <a:pt x="4163" y="8212"/>
                    <a:pt x="3095" y="9119"/>
                    <a:pt x="2591" y="9119"/>
                  </a:cubicBezTo>
                  <a:cubicBezTo>
                    <a:pt x="2581" y="9119"/>
                    <a:pt x="2572" y="9119"/>
                    <a:pt x="2562" y="9118"/>
                  </a:cubicBezTo>
                  <a:cubicBezTo>
                    <a:pt x="2512" y="9117"/>
                    <a:pt x="2506" y="9108"/>
                    <a:pt x="2491" y="9071"/>
                  </a:cubicBezTo>
                  <a:cubicBezTo>
                    <a:pt x="2274" y="8557"/>
                    <a:pt x="2333" y="7170"/>
                    <a:pt x="2403" y="6334"/>
                  </a:cubicBezTo>
                  <a:lnTo>
                    <a:pt x="2403" y="6334"/>
                  </a:lnTo>
                  <a:lnTo>
                    <a:pt x="2403" y="6336"/>
                  </a:lnTo>
                  <a:cubicBezTo>
                    <a:pt x="2473" y="6050"/>
                    <a:pt x="2449" y="5859"/>
                    <a:pt x="2443" y="5819"/>
                  </a:cubicBezTo>
                  <a:lnTo>
                    <a:pt x="2053" y="3288"/>
                  </a:lnTo>
                  <a:lnTo>
                    <a:pt x="1765" y="5832"/>
                  </a:lnTo>
                  <a:cubicBezTo>
                    <a:pt x="1759" y="5886"/>
                    <a:pt x="1744" y="6024"/>
                    <a:pt x="1726" y="6218"/>
                  </a:cubicBezTo>
                  <a:cubicBezTo>
                    <a:pt x="1667" y="6428"/>
                    <a:pt x="1526" y="6729"/>
                    <a:pt x="1191" y="7072"/>
                  </a:cubicBezTo>
                  <a:cubicBezTo>
                    <a:pt x="918" y="7351"/>
                    <a:pt x="773" y="7369"/>
                    <a:pt x="730" y="7369"/>
                  </a:cubicBezTo>
                  <a:cubicBezTo>
                    <a:pt x="727" y="7369"/>
                    <a:pt x="724" y="7369"/>
                    <a:pt x="722" y="7369"/>
                  </a:cubicBezTo>
                  <a:cubicBezTo>
                    <a:pt x="713" y="7368"/>
                    <a:pt x="703" y="7365"/>
                    <a:pt x="695" y="7360"/>
                  </a:cubicBezTo>
                  <a:cubicBezTo>
                    <a:pt x="749" y="6166"/>
                    <a:pt x="863" y="3989"/>
                    <a:pt x="949" y="3483"/>
                  </a:cubicBezTo>
                  <a:cubicBezTo>
                    <a:pt x="1007" y="3134"/>
                    <a:pt x="1968" y="1887"/>
                    <a:pt x="2917" y="813"/>
                  </a:cubicBezTo>
                  <a:close/>
                  <a:moveTo>
                    <a:pt x="2722" y="1"/>
                  </a:moveTo>
                  <a:lnTo>
                    <a:pt x="2565" y="177"/>
                  </a:lnTo>
                  <a:cubicBezTo>
                    <a:pt x="2204" y="580"/>
                    <a:pt x="398" y="2622"/>
                    <a:pt x="272" y="3369"/>
                  </a:cubicBezTo>
                  <a:cubicBezTo>
                    <a:pt x="153" y="4070"/>
                    <a:pt x="11" y="7327"/>
                    <a:pt x="3" y="7466"/>
                  </a:cubicBezTo>
                  <a:lnTo>
                    <a:pt x="0" y="7558"/>
                  </a:lnTo>
                  <a:lnTo>
                    <a:pt x="42" y="7638"/>
                  </a:lnTo>
                  <a:cubicBezTo>
                    <a:pt x="60" y="7673"/>
                    <a:pt x="232" y="7988"/>
                    <a:pt x="617" y="8046"/>
                  </a:cubicBezTo>
                  <a:cubicBezTo>
                    <a:pt x="656" y="8052"/>
                    <a:pt x="696" y="8055"/>
                    <a:pt x="737" y="8055"/>
                  </a:cubicBezTo>
                  <a:cubicBezTo>
                    <a:pt x="1029" y="8055"/>
                    <a:pt x="1337" y="7894"/>
                    <a:pt x="1653" y="7578"/>
                  </a:cubicBezTo>
                  <a:lnTo>
                    <a:pt x="1653" y="7578"/>
                  </a:lnTo>
                  <a:cubicBezTo>
                    <a:pt x="1646" y="8245"/>
                    <a:pt x="1689" y="8937"/>
                    <a:pt x="1858" y="9338"/>
                  </a:cubicBezTo>
                  <a:cubicBezTo>
                    <a:pt x="1977" y="9620"/>
                    <a:pt x="2222" y="9790"/>
                    <a:pt x="2531" y="9804"/>
                  </a:cubicBezTo>
                  <a:cubicBezTo>
                    <a:pt x="2544" y="9806"/>
                    <a:pt x="2559" y="9806"/>
                    <a:pt x="2574" y="9806"/>
                  </a:cubicBezTo>
                  <a:cubicBezTo>
                    <a:pt x="3443" y="9806"/>
                    <a:pt x="4720" y="8627"/>
                    <a:pt x="5140" y="7838"/>
                  </a:cubicBezTo>
                  <a:cubicBezTo>
                    <a:pt x="5677" y="6830"/>
                    <a:pt x="5979" y="2086"/>
                    <a:pt x="6012" y="1548"/>
                  </a:cubicBezTo>
                  <a:lnTo>
                    <a:pt x="6026" y="1299"/>
                  </a:lnTo>
                  <a:lnTo>
                    <a:pt x="2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1337525" y="3829075"/>
              <a:ext cx="375050" cy="110550"/>
            </a:xfrm>
            <a:custGeom>
              <a:avLst/>
              <a:gdLst/>
              <a:ahLst/>
              <a:cxnLst/>
              <a:rect l="l" t="t" r="r" b="b"/>
              <a:pathLst>
                <a:path w="15002" h="4422" extrusionOk="0">
                  <a:moveTo>
                    <a:pt x="3209" y="0"/>
                  </a:moveTo>
                  <a:cubicBezTo>
                    <a:pt x="2777" y="0"/>
                    <a:pt x="2377" y="26"/>
                    <a:pt x="2038" y="87"/>
                  </a:cubicBezTo>
                  <a:cubicBezTo>
                    <a:pt x="0" y="458"/>
                    <a:pt x="370" y="3237"/>
                    <a:pt x="2963" y="3978"/>
                  </a:cubicBezTo>
                  <a:cubicBezTo>
                    <a:pt x="4000" y="4274"/>
                    <a:pt x="5363" y="4422"/>
                    <a:pt x="6780" y="4422"/>
                  </a:cubicBezTo>
                  <a:cubicBezTo>
                    <a:pt x="8905" y="4422"/>
                    <a:pt x="11150" y="4088"/>
                    <a:pt x="12594" y="3421"/>
                  </a:cubicBezTo>
                  <a:cubicBezTo>
                    <a:pt x="15001" y="2310"/>
                    <a:pt x="8334" y="644"/>
                    <a:pt x="8334" y="644"/>
                  </a:cubicBezTo>
                  <a:cubicBezTo>
                    <a:pt x="8334" y="644"/>
                    <a:pt x="5374" y="0"/>
                    <a:pt x="3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1346025" y="3820500"/>
              <a:ext cx="328850" cy="127700"/>
            </a:xfrm>
            <a:custGeom>
              <a:avLst/>
              <a:gdLst/>
              <a:ahLst/>
              <a:cxnLst/>
              <a:rect l="l" t="t" r="r" b="b"/>
              <a:pathLst>
                <a:path w="13154" h="5108" extrusionOk="0">
                  <a:moveTo>
                    <a:pt x="2871" y="686"/>
                  </a:moveTo>
                  <a:cubicBezTo>
                    <a:pt x="4927" y="686"/>
                    <a:pt x="7778" y="1291"/>
                    <a:pt x="7917" y="1321"/>
                  </a:cubicBezTo>
                  <a:cubicBezTo>
                    <a:pt x="10272" y="1909"/>
                    <a:pt x="12425" y="2817"/>
                    <a:pt x="12435" y="3222"/>
                  </a:cubicBezTo>
                  <a:cubicBezTo>
                    <a:pt x="12435" y="3223"/>
                    <a:pt x="12401" y="3318"/>
                    <a:pt x="12110" y="3452"/>
                  </a:cubicBezTo>
                  <a:cubicBezTo>
                    <a:pt x="10755" y="4078"/>
                    <a:pt x="8523" y="4418"/>
                    <a:pt x="6395" y="4418"/>
                  </a:cubicBezTo>
                  <a:cubicBezTo>
                    <a:pt x="5043" y="4418"/>
                    <a:pt x="3733" y="4281"/>
                    <a:pt x="2718" y="3991"/>
                  </a:cubicBezTo>
                  <a:cubicBezTo>
                    <a:pt x="1365" y="3604"/>
                    <a:pt x="695" y="2610"/>
                    <a:pt x="734" y="1826"/>
                  </a:cubicBezTo>
                  <a:cubicBezTo>
                    <a:pt x="762" y="1268"/>
                    <a:pt x="1135" y="882"/>
                    <a:pt x="1759" y="769"/>
                  </a:cubicBezTo>
                  <a:cubicBezTo>
                    <a:pt x="2079" y="711"/>
                    <a:pt x="2458" y="686"/>
                    <a:pt x="2871" y="686"/>
                  </a:cubicBezTo>
                  <a:close/>
                  <a:moveTo>
                    <a:pt x="2876" y="0"/>
                  </a:moveTo>
                  <a:cubicBezTo>
                    <a:pt x="2421" y="0"/>
                    <a:pt x="1998" y="27"/>
                    <a:pt x="1637" y="93"/>
                  </a:cubicBezTo>
                  <a:cubicBezTo>
                    <a:pt x="701" y="264"/>
                    <a:pt x="94" y="916"/>
                    <a:pt x="51" y="1793"/>
                  </a:cubicBezTo>
                  <a:cubicBezTo>
                    <a:pt x="0" y="2814"/>
                    <a:pt x="755" y="4143"/>
                    <a:pt x="2529" y="4650"/>
                  </a:cubicBezTo>
                  <a:cubicBezTo>
                    <a:pt x="3615" y="4961"/>
                    <a:pt x="4993" y="5108"/>
                    <a:pt x="6409" y="5108"/>
                  </a:cubicBezTo>
                  <a:cubicBezTo>
                    <a:pt x="8629" y="5108"/>
                    <a:pt x="10947" y="4745"/>
                    <a:pt x="12398" y="4077"/>
                  </a:cubicBezTo>
                  <a:cubicBezTo>
                    <a:pt x="12912" y="3840"/>
                    <a:pt x="13154" y="3531"/>
                    <a:pt x="13118" y="3160"/>
                  </a:cubicBezTo>
                  <a:cubicBezTo>
                    <a:pt x="13011" y="2009"/>
                    <a:pt x="9557" y="1024"/>
                    <a:pt x="8078" y="654"/>
                  </a:cubicBezTo>
                  <a:lnTo>
                    <a:pt x="8068" y="651"/>
                  </a:lnTo>
                  <a:cubicBezTo>
                    <a:pt x="7922" y="620"/>
                    <a:pt x="5045" y="0"/>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856000" y="4382275"/>
              <a:ext cx="231525" cy="455175"/>
            </a:xfrm>
            <a:custGeom>
              <a:avLst/>
              <a:gdLst/>
              <a:ahLst/>
              <a:cxnLst/>
              <a:rect l="l" t="t" r="r" b="b"/>
              <a:pathLst>
                <a:path w="9261" h="18207" extrusionOk="0">
                  <a:moveTo>
                    <a:pt x="7037" y="0"/>
                  </a:moveTo>
                  <a:lnTo>
                    <a:pt x="0" y="1666"/>
                  </a:lnTo>
                  <a:lnTo>
                    <a:pt x="741" y="5741"/>
                  </a:lnTo>
                  <a:lnTo>
                    <a:pt x="2407" y="6112"/>
                  </a:lnTo>
                  <a:cubicBezTo>
                    <a:pt x="2407" y="6112"/>
                    <a:pt x="1852" y="10928"/>
                    <a:pt x="2593" y="12965"/>
                  </a:cubicBezTo>
                  <a:cubicBezTo>
                    <a:pt x="3283" y="14863"/>
                    <a:pt x="3812" y="18207"/>
                    <a:pt x="5079" y="18207"/>
                  </a:cubicBezTo>
                  <a:cubicBezTo>
                    <a:pt x="5173" y="18207"/>
                    <a:pt x="5270" y="18189"/>
                    <a:pt x="5371" y="18151"/>
                  </a:cubicBezTo>
                  <a:cubicBezTo>
                    <a:pt x="6853" y="17595"/>
                    <a:pt x="5926" y="9817"/>
                    <a:pt x="6482" y="8891"/>
                  </a:cubicBezTo>
                  <a:cubicBezTo>
                    <a:pt x="7037" y="7964"/>
                    <a:pt x="9260" y="5741"/>
                    <a:pt x="9260" y="5741"/>
                  </a:cubicBezTo>
                  <a:lnTo>
                    <a:pt x="7408" y="741"/>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846750" y="4373675"/>
              <a:ext cx="249975" cy="472325"/>
            </a:xfrm>
            <a:custGeom>
              <a:avLst/>
              <a:gdLst/>
              <a:ahLst/>
              <a:cxnLst/>
              <a:rect l="l" t="t" r="r" b="b"/>
              <a:pathLst>
                <a:path w="9999" h="18893" extrusionOk="0">
                  <a:moveTo>
                    <a:pt x="7223" y="739"/>
                  </a:moveTo>
                  <a:lnTo>
                    <a:pt x="7456" y="1204"/>
                  </a:lnTo>
                  <a:lnTo>
                    <a:pt x="9232" y="5999"/>
                  </a:lnTo>
                  <a:cubicBezTo>
                    <a:pt x="8711" y="6529"/>
                    <a:pt x="7046" y="8241"/>
                    <a:pt x="6558" y="9058"/>
                  </a:cubicBezTo>
                  <a:cubicBezTo>
                    <a:pt x="6308" y="9472"/>
                    <a:pt x="6299" y="10519"/>
                    <a:pt x="6304" y="12488"/>
                  </a:cubicBezTo>
                  <a:cubicBezTo>
                    <a:pt x="6307" y="14384"/>
                    <a:pt x="6316" y="17913"/>
                    <a:pt x="5621" y="18174"/>
                  </a:cubicBezTo>
                  <a:cubicBezTo>
                    <a:pt x="5560" y="18197"/>
                    <a:pt x="5505" y="18208"/>
                    <a:pt x="5451" y="18208"/>
                  </a:cubicBezTo>
                  <a:cubicBezTo>
                    <a:pt x="5390" y="18208"/>
                    <a:pt x="5332" y="18193"/>
                    <a:pt x="5272" y="18164"/>
                  </a:cubicBezTo>
                  <a:cubicBezTo>
                    <a:pt x="4660" y="17855"/>
                    <a:pt x="4183" y="16193"/>
                    <a:pt x="3800" y="14857"/>
                  </a:cubicBezTo>
                  <a:cubicBezTo>
                    <a:pt x="3627" y="14252"/>
                    <a:pt x="3463" y="13682"/>
                    <a:pt x="3285" y="13191"/>
                  </a:cubicBezTo>
                  <a:cubicBezTo>
                    <a:pt x="2580" y="11253"/>
                    <a:pt x="3113" y="6542"/>
                    <a:pt x="3117" y="6495"/>
                  </a:cubicBezTo>
                  <a:cubicBezTo>
                    <a:pt x="3138" y="6321"/>
                    <a:pt x="3024" y="6159"/>
                    <a:pt x="2851" y="6121"/>
                  </a:cubicBezTo>
                  <a:lnTo>
                    <a:pt x="1408" y="5800"/>
                  </a:lnTo>
                  <a:lnTo>
                    <a:pt x="765" y="2269"/>
                  </a:lnTo>
                  <a:lnTo>
                    <a:pt x="7223" y="739"/>
                  </a:lnTo>
                  <a:close/>
                  <a:moveTo>
                    <a:pt x="7411" y="0"/>
                  </a:moveTo>
                  <a:cubicBezTo>
                    <a:pt x="7383" y="0"/>
                    <a:pt x="7356" y="3"/>
                    <a:pt x="7329" y="10"/>
                  </a:cubicBezTo>
                  <a:lnTo>
                    <a:pt x="291" y="1678"/>
                  </a:lnTo>
                  <a:cubicBezTo>
                    <a:pt x="113" y="1719"/>
                    <a:pt x="0" y="1893"/>
                    <a:pt x="33" y="2073"/>
                  </a:cubicBezTo>
                  <a:lnTo>
                    <a:pt x="774" y="6147"/>
                  </a:lnTo>
                  <a:cubicBezTo>
                    <a:pt x="798" y="6283"/>
                    <a:pt x="902" y="6390"/>
                    <a:pt x="1037" y="6419"/>
                  </a:cubicBezTo>
                  <a:lnTo>
                    <a:pt x="2403" y="6724"/>
                  </a:lnTo>
                  <a:cubicBezTo>
                    <a:pt x="2293" y="7834"/>
                    <a:pt x="1981" y="11615"/>
                    <a:pt x="2641" y="13425"/>
                  </a:cubicBezTo>
                  <a:cubicBezTo>
                    <a:pt x="2811" y="13894"/>
                    <a:pt x="2972" y="14453"/>
                    <a:pt x="3141" y="15045"/>
                  </a:cubicBezTo>
                  <a:cubicBezTo>
                    <a:pt x="3625" y="16737"/>
                    <a:pt x="4084" y="18333"/>
                    <a:pt x="4965" y="18775"/>
                  </a:cubicBezTo>
                  <a:cubicBezTo>
                    <a:pt x="5114" y="18853"/>
                    <a:pt x="5281" y="18893"/>
                    <a:pt x="5450" y="18893"/>
                  </a:cubicBezTo>
                  <a:cubicBezTo>
                    <a:pt x="5591" y="18893"/>
                    <a:pt x="5731" y="18866"/>
                    <a:pt x="5861" y="18816"/>
                  </a:cubicBezTo>
                  <a:cubicBezTo>
                    <a:pt x="6925" y="18416"/>
                    <a:pt x="6999" y="16051"/>
                    <a:pt x="6990" y="12487"/>
                  </a:cubicBezTo>
                  <a:cubicBezTo>
                    <a:pt x="6988" y="11236"/>
                    <a:pt x="6984" y="9680"/>
                    <a:pt x="7146" y="9410"/>
                  </a:cubicBezTo>
                  <a:cubicBezTo>
                    <a:pt x="7675" y="8531"/>
                    <a:pt x="9851" y="6349"/>
                    <a:pt x="9874" y="6327"/>
                  </a:cubicBezTo>
                  <a:cubicBezTo>
                    <a:pt x="9967" y="6232"/>
                    <a:pt x="9998" y="6091"/>
                    <a:pt x="9952" y="5966"/>
                  </a:cubicBezTo>
                  <a:lnTo>
                    <a:pt x="8086" y="931"/>
                  </a:lnTo>
                  <a:lnTo>
                    <a:pt x="7715" y="190"/>
                  </a:lnTo>
                  <a:cubicBezTo>
                    <a:pt x="7657" y="71"/>
                    <a:pt x="7537" y="0"/>
                    <a:pt x="7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910850" y="4404550"/>
              <a:ext cx="89175" cy="440075"/>
            </a:xfrm>
            <a:custGeom>
              <a:avLst/>
              <a:gdLst/>
              <a:ahLst/>
              <a:cxnLst/>
              <a:rect l="l" t="t" r="r" b="b"/>
              <a:pathLst>
                <a:path w="3567" h="17603" extrusionOk="0">
                  <a:moveTo>
                    <a:pt x="361" y="1"/>
                  </a:moveTo>
                  <a:cubicBezTo>
                    <a:pt x="352" y="1"/>
                    <a:pt x="343" y="1"/>
                    <a:pt x="333" y="2"/>
                  </a:cubicBezTo>
                  <a:cubicBezTo>
                    <a:pt x="145" y="14"/>
                    <a:pt x="1" y="175"/>
                    <a:pt x="13" y="364"/>
                  </a:cubicBezTo>
                  <a:cubicBezTo>
                    <a:pt x="47" y="946"/>
                    <a:pt x="886" y="14664"/>
                    <a:pt x="2898" y="17460"/>
                  </a:cubicBezTo>
                  <a:cubicBezTo>
                    <a:pt x="2963" y="17549"/>
                    <a:pt x="3067" y="17603"/>
                    <a:pt x="3177" y="17603"/>
                  </a:cubicBezTo>
                  <a:cubicBezTo>
                    <a:pt x="3248" y="17603"/>
                    <a:pt x="3318" y="17581"/>
                    <a:pt x="3378" y="17538"/>
                  </a:cubicBezTo>
                  <a:cubicBezTo>
                    <a:pt x="3531" y="17428"/>
                    <a:pt x="3566" y="17214"/>
                    <a:pt x="3455" y="17059"/>
                  </a:cubicBezTo>
                  <a:cubicBezTo>
                    <a:pt x="1557" y="14424"/>
                    <a:pt x="705" y="465"/>
                    <a:pt x="696" y="324"/>
                  </a:cubicBezTo>
                  <a:cubicBezTo>
                    <a:pt x="686" y="144"/>
                    <a:pt x="548"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1022575" y="3877575"/>
              <a:ext cx="1055800" cy="694525"/>
            </a:xfrm>
            <a:custGeom>
              <a:avLst/>
              <a:gdLst/>
              <a:ahLst/>
              <a:cxnLst/>
              <a:rect l="l" t="t" r="r" b="b"/>
              <a:pathLst>
                <a:path w="42232" h="27781" extrusionOk="0">
                  <a:moveTo>
                    <a:pt x="13523" y="0"/>
                  </a:moveTo>
                  <a:cubicBezTo>
                    <a:pt x="13523" y="0"/>
                    <a:pt x="4635" y="1111"/>
                    <a:pt x="2597" y="5557"/>
                  </a:cubicBezTo>
                  <a:cubicBezTo>
                    <a:pt x="560" y="10002"/>
                    <a:pt x="4819" y="11484"/>
                    <a:pt x="4819" y="11484"/>
                  </a:cubicBezTo>
                  <a:lnTo>
                    <a:pt x="16671" y="16114"/>
                  </a:lnTo>
                  <a:lnTo>
                    <a:pt x="0" y="19594"/>
                  </a:lnTo>
                  <a:lnTo>
                    <a:pt x="1856" y="27781"/>
                  </a:lnTo>
                  <a:cubicBezTo>
                    <a:pt x="1856" y="27781"/>
                    <a:pt x="9636" y="26300"/>
                    <a:pt x="14264" y="25003"/>
                  </a:cubicBezTo>
                  <a:cubicBezTo>
                    <a:pt x="18894" y="23706"/>
                    <a:pt x="34823" y="20372"/>
                    <a:pt x="38527" y="17039"/>
                  </a:cubicBezTo>
                  <a:cubicBezTo>
                    <a:pt x="42232" y="13705"/>
                    <a:pt x="38898" y="9261"/>
                    <a:pt x="32786" y="6298"/>
                  </a:cubicBezTo>
                  <a:cubicBezTo>
                    <a:pt x="26674" y="3334"/>
                    <a:pt x="13523" y="0"/>
                    <a:pt x="13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1434850" y="4276150"/>
              <a:ext cx="360825" cy="54875"/>
            </a:xfrm>
            <a:custGeom>
              <a:avLst/>
              <a:gdLst/>
              <a:ahLst/>
              <a:cxnLst/>
              <a:rect l="l" t="t" r="r" b="b"/>
              <a:pathLst>
                <a:path w="14433" h="2195" extrusionOk="0">
                  <a:moveTo>
                    <a:pt x="186" y="1"/>
                  </a:moveTo>
                  <a:cubicBezTo>
                    <a:pt x="104" y="1"/>
                    <a:pt x="32" y="59"/>
                    <a:pt x="17" y="141"/>
                  </a:cubicBezTo>
                  <a:cubicBezTo>
                    <a:pt x="1" y="233"/>
                    <a:pt x="59" y="321"/>
                    <a:pt x="151" y="340"/>
                  </a:cubicBezTo>
                  <a:cubicBezTo>
                    <a:pt x="253" y="359"/>
                    <a:pt x="10397" y="2195"/>
                    <a:pt x="14258" y="2195"/>
                  </a:cubicBezTo>
                  <a:lnTo>
                    <a:pt x="14256" y="2195"/>
                  </a:lnTo>
                  <a:cubicBezTo>
                    <a:pt x="14258" y="2195"/>
                    <a:pt x="14260" y="2195"/>
                    <a:pt x="14262" y="2195"/>
                  </a:cubicBezTo>
                  <a:cubicBezTo>
                    <a:pt x="14356" y="2195"/>
                    <a:pt x="14433" y="2119"/>
                    <a:pt x="14433" y="2024"/>
                  </a:cubicBezTo>
                  <a:cubicBezTo>
                    <a:pt x="14433" y="1928"/>
                    <a:pt x="14356" y="1851"/>
                    <a:pt x="14262" y="1851"/>
                  </a:cubicBezTo>
                  <a:cubicBezTo>
                    <a:pt x="14260" y="1851"/>
                    <a:pt x="14258" y="1852"/>
                    <a:pt x="14256" y="1852"/>
                  </a:cubicBezTo>
                  <a:cubicBezTo>
                    <a:pt x="10428" y="1852"/>
                    <a:pt x="313" y="21"/>
                    <a:pt x="212" y="3"/>
                  </a:cubicBezTo>
                  <a:cubicBezTo>
                    <a:pt x="203" y="2"/>
                    <a:pt x="19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1430100" y="3368225"/>
              <a:ext cx="555650" cy="514025"/>
            </a:xfrm>
            <a:custGeom>
              <a:avLst/>
              <a:gdLst/>
              <a:ahLst/>
              <a:cxnLst/>
              <a:rect l="l" t="t" r="r" b="b"/>
              <a:pathLst>
                <a:path w="22226" h="20561" extrusionOk="0">
                  <a:moveTo>
                    <a:pt x="4447" y="1"/>
                  </a:moveTo>
                  <a:lnTo>
                    <a:pt x="1" y="18707"/>
                  </a:lnTo>
                  <a:lnTo>
                    <a:pt x="4447" y="20560"/>
                  </a:lnTo>
                  <a:cubicBezTo>
                    <a:pt x="4447" y="20560"/>
                    <a:pt x="7595" y="17226"/>
                    <a:pt x="12225" y="15189"/>
                  </a:cubicBezTo>
                  <a:cubicBezTo>
                    <a:pt x="16855" y="13152"/>
                    <a:pt x="22226" y="11484"/>
                    <a:pt x="21299" y="6113"/>
                  </a:cubicBezTo>
                  <a:cubicBezTo>
                    <a:pt x="20374" y="742"/>
                    <a:pt x="16114"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1854100" y="2460300"/>
              <a:ext cx="327550" cy="227525"/>
            </a:xfrm>
            <a:custGeom>
              <a:avLst/>
              <a:gdLst/>
              <a:ahLst/>
              <a:cxnLst/>
              <a:rect l="l" t="t" r="r" b="b"/>
              <a:pathLst>
                <a:path w="13102" h="9101" extrusionOk="0">
                  <a:moveTo>
                    <a:pt x="11588" y="1"/>
                  </a:moveTo>
                  <a:cubicBezTo>
                    <a:pt x="10827" y="1"/>
                    <a:pt x="9848" y="323"/>
                    <a:pt x="9222" y="323"/>
                  </a:cubicBezTo>
                  <a:cubicBezTo>
                    <a:pt x="9211" y="323"/>
                    <a:pt x="9200" y="323"/>
                    <a:pt x="9189" y="323"/>
                  </a:cubicBezTo>
                  <a:cubicBezTo>
                    <a:pt x="9161" y="322"/>
                    <a:pt x="9131" y="322"/>
                    <a:pt x="9099" y="322"/>
                  </a:cubicBezTo>
                  <a:cubicBezTo>
                    <a:pt x="8068" y="322"/>
                    <a:pt x="4962" y="610"/>
                    <a:pt x="3825" y="1774"/>
                  </a:cubicBezTo>
                  <a:cubicBezTo>
                    <a:pt x="2654" y="2973"/>
                    <a:pt x="0" y="6071"/>
                    <a:pt x="0" y="6071"/>
                  </a:cubicBezTo>
                  <a:lnTo>
                    <a:pt x="2286" y="8561"/>
                  </a:lnTo>
                  <a:cubicBezTo>
                    <a:pt x="2286" y="8561"/>
                    <a:pt x="4691" y="9101"/>
                    <a:pt x="5846" y="9101"/>
                  </a:cubicBezTo>
                  <a:cubicBezTo>
                    <a:pt x="6143" y="9101"/>
                    <a:pt x="6357" y="9065"/>
                    <a:pt x="6427" y="8976"/>
                  </a:cubicBezTo>
                  <a:cubicBezTo>
                    <a:pt x="6770" y="8538"/>
                    <a:pt x="10540" y="7018"/>
                    <a:pt x="11289" y="6662"/>
                  </a:cubicBezTo>
                  <a:cubicBezTo>
                    <a:pt x="12037" y="6306"/>
                    <a:pt x="12460" y="5462"/>
                    <a:pt x="11648" y="5297"/>
                  </a:cubicBezTo>
                  <a:cubicBezTo>
                    <a:pt x="11593" y="5286"/>
                    <a:pt x="11524" y="5281"/>
                    <a:pt x="11444" y="5281"/>
                  </a:cubicBezTo>
                  <a:cubicBezTo>
                    <a:pt x="10350" y="5281"/>
                    <a:pt x="7147" y="6248"/>
                    <a:pt x="7147" y="6248"/>
                  </a:cubicBezTo>
                  <a:lnTo>
                    <a:pt x="9508" y="2923"/>
                  </a:lnTo>
                  <a:cubicBezTo>
                    <a:pt x="9508" y="2923"/>
                    <a:pt x="13102" y="1030"/>
                    <a:pt x="12486" y="312"/>
                  </a:cubicBezTo>
                  <a:cubicBezTo>
                    <a:pt x="12285" y="79"/>
                    <a:pt x="11963" y="1"/>
                    <a:pt x="1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1844775" y="2451775"/>
              <a:ext cx="332550" cy="244475"/>
            </a:xfrm>
            <a:custGeom>
              <a:avLst/>
              <a:gdLst/>
              <a:ahLst/>
              <a:cxnLst/>
              <a:rect l="l" t="t" r="r" b="b"/>
              <a:pathLst>
                <a:path w="13302" h="9779" extrusionOk="0">
                  <a:moveTo>
                    <a:pt x="12007" y="680"/>
                  </a:moveTo>
                  <a:cubicBezTo>
                    <a:pt x="12266" y="680"/>
                    <a:pt x="12477" y="723"/>
                    <a:pt x="12588" y="843"/>
                  </a:cubicBezTo>
                  <a:cubicBezTo>
                    <a:pt x="12572" y="1175"/>
                    <a:pt x="11234" y="2164"/>
                    <a:pt x="9722" y="2960"/>
                  </a:cubicBezTo>
                  <a:cubicBezTo>
                    <a:pt x="9675" y="2985"/>
                    <a:pt x="9633" y="3020"/>
                    <a:pt x="9602" y="3065"/>
                  </a:cubicBezTo>
                  <a:lnTo>
                    <a:pt x="7241" y="6390"/>
                  </a:lnTo>
                  <a:cubicBezTo>
                    <a:pt x="7073" y="6627"/>
                    <a:pt x="7254" y="6933"/>
                    <a:pt x="7516" y="6933"/>
                  </a:cubicBezTo>
                  <a:cubicBezTo>
                    <a:pt x="7550" y="6933"/>
                    <a:pt x="7584" y="6928"/>
                    <a:pt x="7620" y="6917"/>
                  </a:cubicBezTo>
                  <a:cubicBezTo>
                    <a:pt x="8904" y="6528"/>
                    <a:pt x="11050" y="5962"/>
                    <a:pt x="11795" y="5962"/>
                  </a:cubicBezTo>
                  <a:cubicBezTo>
                    <a:pt x="11859" y="5962"/>
                    <a:pt x="11912" y="5967"/>
                    <a:pt x="11954" y="5975"/>
                  </a:cubicBezTo>
                  <a:cubicBezTo>
                    <a:pt x="12063" y="5998"/>
                    <a:pt x="12116" y="6032"/>
                    <a:pt x="12119" y="6051"/>
                  </a:cubicBezTo>
                  <a:cubicBezTo>
                    <a:pt x="12133" y="6164"/>
                    <a:pt x="11932" y="6495"/>
                    <a:pt x="11515" y="6693"/>
                  </a:cubicBezTo>
                  <a:cubicBezTo>
                    <a:pt x="11325" y="6783"/>
                    <a:pt x="10939" y="6950"/>
                    <a:pt x="10463" y="7153"/>
                  </a:cubicBezTo>
                  <a:cubicBezTo>
                    <a:pt x="8059" y="8187"/>
                    <a:pt x="6791" y="8772"/>
                    <a:pt x="6579" y="9063"/>
                  </a:cubicBezTo>
                  <a:cubicBezTo>
                    <a:pt x="6521" y="9090"/>
                    <a:pt x="6407" y="9103"/>
                    <a:pt x="6250" y="9103"/>
                  </a:cubicBezTo>
                  <a:cubicBezTo>
                    <a:pt x="5578" y="9103"/>
                    <a:pt x="4119" y="8872"/>
                    <a:pt x="2838" y="8590"/>
                  </a:cubicBezTo>
                  <a:lnTo>
                    <a:pt x="832" y="6405"/>
                  </a:lnTo>
                  <a:cubicBezTo>
                    <a:pt x="1469" y="5665"/>
                    <a:pt x="3480" y="3344"/>
                    <a:pt x="4445" y="2355"/>
                  </a:cubicBezTo>
                  <a:cubicBezTo>
                    <a:pt x="5453" y="1324"/>
                    <a:pt x="8384" y="1006"/>
                    <a:pt x="9447" y="1006"/>
                  </a:cubicBezTo>
                  <a:cubicBezTo>
                    <a:pt x="9486" y="1006"/>
                    <a:pt x="9522" y="1006"/>
                    <a:pt x="9556" y="1007"/>
                  </a:cubicBezTo>
                  <a:cubicBezTo>
                    <a:pt x="9568" y="1007"/>
                    <a:pt x="9580" y="1007"/>
                    <a:pt x="9593" y="1007"/>
                  </a:cubicBezTo>
                  <a:cubicBezTo>
                    <a:pt x="9919" y="1007"/>
                    <a:pt x="10317" y="932"/>
                    <a:pt x="10732" y="852"/>
                  </a:cubicBezTo>
                  <a:cubicBezTo>
                    <a:pt x="11151" y="772"/>
                    <a:pt x="11630" y="680"/>
                    <a:pt x="12007" y="680"/>
                  </a:cubicBezTo>
                  <a:close/>
                  <a:moveTo>
                    <a:pt x="11962" y="0"/>
                  </a:moveTo>
                  <a:cubicBezTo>
                    <a:pt x="11527" y="0"/>
                    <a:pt x="11051" y="92"/>
                    <a:pt x="10603" y="178"/>
                  </a:cubicBezTo>
                  <a:cubicBezTo>
                    <a:pt x="10220" y="252"/>
                    <a:pt x="9851" y="321"/>
                    <a:pt x="9593" y="321"/>
                  </a:cubicBezTo>
                  <a:cubicBezTo>
                    <a:pt x="9585" y="321"/>
                    <a:pt x="9577" y="321"/>
                    <a:pt x="9570" y="321"/>
                  </a:cubicBezTo>
                  <a:cubicBezTo>
                    <a:pt x="9546" y="320"/>
                    <a:pt x="9521" y="320"/>
                    <a:pt x="9493" y="320"/>
                  </a:cubicBezTo>
                  <a:cubicBezTo>
                    <a:pt x="8571" y="320"/>
                    <a:pt x="5227" y="573"/>
                    <a:pt x="3953" y="1875"/>
                  </a:cubicBezTo>
                  <a:cubicBezTo>
                    <a:pt x="2788" y="3069"/>
                    <a:pt x="222" y="6062"/>
                    <a:pt x="113" y="6189"/>
                  </a:cubicBezTo>
                  <a:cubicBezTo>
                    <a:pt x="1" y="6321"/>
                    <a:pt x="4" y="6516"/>
                    <a:pt x="121" y="6644"/>
                  </a:cubicBezTo>
                  <a:lnTo>
                    <a:pt x="2406" y="9134"/>
                  </a:lnTo>
                  <a:cubicBezTo>
                    <a:pt x="2454" y="9186"/>
                    <a:pt x="2516" y="9222"/>
                    <a:pt x="2584" y="9236"/>
                  </a:cubicBezTo>
                  <a:cubicBezTo>
                    <a:pt x="4442" y="9654"/>
                    <a:pt x="5516" y="9778"/>
                    <a:pt x="6145" y="9778"/>
                  </a:cubicBezTo>
                  <a:cubicBezTo>
                    <a:pt x="6874" y="9778"/>
                    <a:pt x="7007" y="9611"/>
                    <a:pt x="7067" y="9532"/>
                  </a:cubicBezTo>
                  <a:cubicBezTo>
                    <a:pt x="7332" y="9245"/>
                    <a:pt x="9715" y="8221"/>
                    <a:pt x="10734" y="7784"/>
                  </a:cubicBezTo>
                  <a:cubicBezTo>
                    <a:pt x="11221" y="7575"/>
                    <a:pt x="11616" y="7405"/>
                    <a:pt x="11810" y="7313"/>
                  </a:cubicBezTo>
                  <a:cubicBezTo>
                    <a:pt x="12352" y="7055"/>
                    <a:pt x="12866" y="6510"/>
                    <a:pt x="12799" y="5968"/>
                  </a:cubicBezTo>
                  <a:cubicBezTo>
                    <a:pt x="12780" y="5806"/>
                    <a:pt x="12672" y="5420"/>
                    <a:pt x="12091" y="5303"/>
                  </a:cubicBezTo>
                  <a:cubicBezTo>
                    <a:pt x="12020" y="5288"/>
                    <a:pt x="11932" y="5281"/>
                    <a:pt x="11831" y="5281"/>
                  </a:cubicBezTo>
                  <a:cubicBezTo>
                    <a:pt x="11043" y="5281"/>
                    <a:pt x="9439" y="5688"/>
                    <a:pt x="8370" y="5986"/>
                  </a:cubicBezTo>
                  <a:lnTo>
                    <a:pt x="10115" y="3528"/>
                  </a:lnTo>
                  <a:cubicBezTo>
                    <a:pt x="10900" y="3111"/>
                    <a:pt x="13092" y="1870"/>
                    <a:pt x="13261" y="977"/>
                  </a:cubicBezTo>
                  <a:cubicBezTo>
                    <a:pt x="13301" y="783"/>
                    <a:pt x="13249" y="581"/>
                    <a:pt x="13120" y="431"/>
                  </a:cubicBezTo>
                  <a:cubicBezTo>
                    <a:pt x="12839" y="104"/>
                    <a:pt x="12424" y="0"/>
                    <a:pt x="11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661500" y="2639125"/>
              <a:ext cx="1278075" cy="1632050"/>
            </a:xfrm>
            <a:custGeom>
              <a:avLst/>
              <a:gdLst/>
              <a:ahLst/>
              <a:cxnLst/>
              <a:rect l="l" t="t" r="r" b="b"/>
              <a:pathLst>
                <a:path w="51123" h="65282" extrusionOk="0">
                  <a:moveTo>
                    <a:pt x="48139" y="1"/>
                  </a:moveTo>
                  <a:lnTo>
                    <a:pt x="35410" y="5372"/>
                  </a:lnTo>
                  <a:lnTo>
                    <a:pt x="35410" y="5383"/>
                  </a:lnTo>
                  <a:cubicBezTo>
                    <a:pt x="31551" y="6436"/>
                    <a:pt x="27120" y="7801"/>
                    <a:pt x="25929" y="8793"/>
                  </a:cubicBezTo>
                  <a:cubicBezTo>
                    <a:pt x="23706" y="10645"/>
                    <a:pt x="23706" y="16571"/>
                    <a:pt x="23706" y="17126"/>
                  </a:cubicBezTo>
                  <a:cubicBezTo>
                    <a:pt x="23706" y="17682"/>
                    <a:pt x="20372" y="23053"/>
                    <a:pt x="15744" y="27499"/>
                  </a:cubicBezTo>
                  <a:cubicBezTo>
                    <a:pt x="11114" y="31943"/>
                    <a:pt x="3705" y="35463"/>
                    <a:pt x="1854" y="37130"/>
                  </a:cubicBezTo>
                  <a:cubicBezTo>
                    <a:pt x="0" y="38796"/>
                    <a:pt x="1854" y="51020"/>
                    <a:pt x="7225" y="56576"/>
                  </a:cubicBezTo>
                  <a:cubicBezTo>
                    <a:pt x="12596" y="62132"/>
                    <a:pt x="19447" y="65282"/>
                    <a:pt x="19447" y="65282"/>
                  </a:cubicBezTo>
                  <a:cubicBezTo>
                    <a:pt x="19447" y="65282"/>
                    <a:pt x="31671" y="49724"/>
                    <a:pt x="33153" y="46946"/>
                  </a:cubicBezTo>
                  <a:cubicBezTo>
                    <a:pt x="34634" y="44167"/>
                    <a:pt x="35005" y="43612"/>
                    <a:pt x="35005" y="43612"/>
                  </a:cubicBezTo>
                  <a:cubicBezTo>
                    <a:pt x="35005" y="43612"/>
                    <a:pt x="39635" y="35650"/>
                    <a:pt x="39265" y="33241"/>
                  </a:cubicBezTo>
                  <a:cubicBezTo>
                    <a:pt x="38894" y="30833"/>
                    <a:pt x="38708" y="20647"/>
                    <a:pt x="38708" y="18424"/>
                  </a:cubicBezTo>
                  <a:cubicBezTo>
                    <a:pt x="38708" y="16201"/>
                    <a:pt x="42042" y="11386"/>
                    <a:pt x="42599" y="9718"/>
                  </a:cubicBezTo>
                  <a:cubicBezTo>
                    <a:pt x="42624" y="9641"/>
                    <a:pt x="42658" y="9555"/>
                    <a:pt x="42691" y="9470"/>
                  </a:cubicBezTo>
                  <a:lnTo>
                    <a:pt x="51123" y="2189"/>
                  </a:lnTo>
                  <a:lnTo>
                    <a:pt x="48139"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678200" y="2630575"/>
              <a:ext cx="1271150" cy="1649150"/>
            </a:xfrm>
            <a:custGeom>
              <a:avLst/>
              <a:gdLst/>
              <a:ahLst/>
              <a:cxnLst/>
              <a:rect l="l" t="t" r="r" b="b"/>
              <a:pathLst>
                <a:path w="50846" h="65966" extrusionOk="0">
                  <a:moveTo>
                    <a:pt x="47427" y="735"/>
                  </a:moveTo>
                  <a:lnTo>
                    <a:pt x="49905" y="2552"/>
                  </a:lnTo>
                  <a:lnTo>
                    <a:pt x="41800" y="9554"/>
                  </a:lnTo>
                  <a:cubicBezTo>
                    <a:pt x="41757" y="9589"/>
                    <a:pt x="41725" y="9635"/>
                    <a:pt x="41704" y="9687"/>
                  </a:cubicBezTo>
                  <a:cubicBezTo>
                    <a:pt x="41668" y="9778"/>
                    <a:pt x="41633" y="9868"/>
                    <a:pt x="41606" y="9953"/>
                  </a:cubicBezTo>
                  <a:cubicBezTo>
                    <a:pt x="41419" y="10511"/>
                    <a:pt x="40887" y="11472"/>
                    <a:pt x="40272" y="12584"/>
                  </a:cubicBezTo>
                  <a:cubicBezTo>
                    <a:pt x="39065" y="14767"/>
                    <a:pt x="37697" y="17240"/>
                    <a:pt x="37697" y="18766"/>
                  </a:cubicBezTo>
                  <a:cubicBezTo>
                    <a:pt x="37697" y="20909"/>
                    <a:pt x="37885" y="31207"/>
                    <a:pt x="38259" y="33634"/>
                  </a:cubicBezTo>
                  <a:cubicBezTo>
                    <a:pt x="38547" y="35511"/>
                    <a:pt x="35311" y="41596"/>
                    <a:pt x="34052" y="43764"/>
                  </a:cubicBezTo>
                  <a:cubicBezTo>
                    <a:pt x="34037" y="43788"/>
                    <a:pt x="33655" y="44364"/>
                    <a:pt x="32182" y="47126"/>
                  </a:cubicBezTo>
                  <a:cubicBezTo>
                    <a:pt x="30827" y="49670"/>
                    <a:pt x="20162" y="63304"/>
                    <a:pt x="18680" y="65195"/>
                  </a:cubicBezTo>
                  <a:cubicBezTo>
                    <a:pt x="17418" y="64578"/>
                    <a:pt x="11503" y="61543"/>
                    <a:pt x="6803" y="56680"/>
                  </a:cubicBezTo>
                  <a:cubicBezTo>
                    <a:pt x="2681" y="52415"/>
                    <a:pt x="690" y="44263"/>
                    <a:pt x="838" y="40019"/>
                  </a:cubicBezTo>
                  <a:cubicBezTo>
                    <a:pt x="895" y="38366"/>
                    <a:pt x="1260" y="37866"/>
                    <a:pt x="1413" y="37728"/>
                  </a:cubicBezTo>
                  <a:cubicBezTo>
                    <a:pt x="2066" y="37140"/>
                    <a:pt x="3458" y="36299"/>
                    <a:pt x="5217" y="35237"/>
                  </a:cubicBezTo>
                  <a:cubicBezTo>
                    <a:pt x="8227" y="33421"/>
                    <a:pt x="12348" y="30932"/>
                    <a:pt x="15312" y="28087"/>
                  </a:cubicBezTo>
                  <a:cubicBezTo>
                    <a:pt x="19802" y="23777"/>
                    <a:pt x="23381" y="18279"/>
                    <a:pt x="23381" y="17468"/>
                  </a:cubicBezTo>
                  <a:cubicBezTo>
                    <a:pt x="23381" y="16413"/>
                    <a:pt x="23482" y="11062"/>
                    <a:pt x="25481" y="9398"/>
                  </a:cubicBezTo>
                  <a:cubicBezTo>
                    <a:pt x="26124" y="8862"/>
                    <a:pt x="28268" y="7847"/>
                    <a:pt x="34833" y="6057"/>
                  </a:cubicBezTo>
                  <a:cubicBezTo>
                    <a:pt x="34875" y="6045"/>
                    <a:pt x="34913" y="6025"/>
                    <a:pt x="34947" y="5999"/>
                  </a:cubicBezTo>
                  <a:lnTo>
                    <a:pt x="47427" y="735"/>
                  </a:lnTo>
                  <a:close/>
                  <a:moveTo>
                    <a:pt x="47471" y="0"/>
                  </a:moveTo>
                  <a:cubicBezTo>
                    <a:pt x="47426" y="0"/>
                    <a:pt x="47381" y="9"/>
                    <a:pt x="47338" y="28"/>
                  </a:cubicBezTo>
                  <a:lnTo>
                    <a:pt x="34609" y="5397"/>
                  </a:lnTo>
                  <a:cubicBezTo>
                    <a:pt x="34595" y="5403"/>
                    <a:pt x="34582" y="5411"/>
                    <a:pt x="34569" y="5418"/>
                  </a:cubicBezTo>
                  <a:cubicBezTo>
                    <a:pt x="29253" y="6872"/>
                    <a:pt x="26048" y="8033"/>
                    <a:pt x="25043" y="8871"/>
                  </a:cubicBezTo>
                  <a:cubicBezTo>
                    <a:pt x="22864" y="10685"/>
                    <a:pt x="22697" y="15911"/>
                    <a:pt x="22698" y="17448"/>
                  </a:cubicBezTo>
                  <a:cubicBezTo>
                    <a:pt x="22591" y="18071"/>
                    <a:pt x="19326" y="23285"/>
                    <a:pt x="14838" y="27593"/>
                  </a:cubicBezTo>
                  <a:cubicBezTo>
                    <a:pt x="11929" y="30385"/>
                    <a:pt x="7846" y="32850"/>
                    <a:pt x="4864" y="34649"/>
                  </a:cubicBezTo>
                  <a:cubicBezTo>
                    <a:pt x="3072" y="35732"/>
                    <a:pt x="1658" y="36586"/>
                    <a:pt x="956" y="37217"/>
                  </a:cubicBezTo>
                  <a:cubicBezTo>
                    <a:pt x="471" y="37652"/>
                    <a:pt x="201" y="38587"/>
                    <a:pt x="152" y="39995"/>
                  </a:cubicBezTo>
                  <a:cubicBezTo>
                    <a:pt x="1" y="44362"/>
                    <a:pt x="2056" y="52755"/>
                    <a:pt x="6310" y="57157"/>
                  </a:cubicBezTo>
                  <a:cubicBezTo>
                    <a:pt x="11663" y="62694"/>
                    <a:pt x="18567" y="65903"/>
                    <a:pt x="18637" y="65934"/>
                  </a:cubicBezTo>
                  <a:cubicBezTo>
                    <a:pt x="18681" y="65955"/>
                    <a:pt x="18730" y="65965"/>
                    <a:pt x="18779" y="65965"/>
                  </a:cubicBezTo>
                  <a:cubicBezTo>
                    <a:pt x="18885" y="65965"/>
                    <a:pt x="18984" y="65918"/>
                    <a:pt x="19050" y="65835"/>
                  </a:cubicBezTo>
                  <a:cubicBezTo>
                    <a:pt x="19550" y="65198"/>
                    <a:pt x="31309" y="50222"/>
                    <a:pt x="32788" y="47448"/>
                  </a:cubicBezTo>
                  <a:cubicBezTo>
                    <a:pt x="34232" y="44743"/>
                    <a:pt x="34619" y="44150"/>
                    <a:pt x="34634" y="44126"/>
                  </a:cubicBezTo>
                  <a:cubicBezTo>
                    <a:pt x="34826" y="43797"/>
                    <a:pt x="39321" y="36029"/>
                    <a:pt x="38936" y="33530"/>
                  </a:cubicBezTo>
                  <a:cubicBezTo>
                    <a:pt x="38568" y="31139"/>
                    <a:pt x="38384" y="20900"/>
                    <a:pt x="38384" y="18766"/>
                  </a:cubicBezTo>
                  <a:cubicBezTo>
                    <a:pt x="38384" y="17416"/>
                    <a:pt x="39765" y="14922"/>
                    <a:pt x="40872" y="12917"/>
                  </a:cubicBezTo>
                  <a:cubicBezTo>
                    <a:pt x="41505" y="11775"/>
                    <a:pt x="42050" y="10788"/>
                    <a:pt x="42256" y="10170"/>
                  </a:cubicBezTo>
                  <a:cubicBezTo>
                    <a:pt x="42273" y="10121"/>
                    <a:pt x="42292" y="10069"/>
                    <a:pt x="42311" y="10017"/>
                  </a:cubicBezTo>
                  <a:lnTo>
                    <a:pt x="50679" y="2791"/>
                  </a:lnTo>
                  <a:cubicBezTo>
                    <a:pt x="50845" y="2647"/>
                    <a:pt x="50835" y="2384"/>
                    <a:pt x="50658" y="2255"/>
                  </a:cubicBezTo>
                  <a:lnTo>
                    <a:pt x="47673" y="68"/>
                  </a:lnTo>
                  <a:cubicBezTo>
                    <a:pt x="47614" y="23"/>
                    <a:pt x="47543" y="0"/>
                    <a:pt x="4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1243075" y="2870025"/>
              <a:ext cx="216150" cy="205850"/>
            </a:xfrm>
            <a:custGeom>
              <a:avLst/>
              <a:gdLst/>
              <a:ahLst/>
              <a:cxnLst/>
              <a:rect l="l" t="t" r="r" b="b"/>
              <a:pathLst>
                <a:path w="8646" h="8234" extrusionOk="0">
                  <a:moveTo>
                    <a:pt x="8254" y="0"/>
                  </a:moveTo>
                  <a:cubicBezTo>
                    <a:pt x="8200" y="0"/>
                    <a:pt x="8146" y="13"/>
                    <a:pt x="8095" y="40"/>
                  </a:cubicBezTo>
                  <a:cubicBezTo>
                    <a:pt x="4491" y="1927"/>
                    <a:pt x="344" y="7451"/>
                    <a:pt x="170" y="7686"/>
                  </a:cubicBezTo>
                  <a:cubicBezTo>
                    <a:pt x="1" y="7911"/>
                    <a:pt x="162" y="8233"/>
                    <a:pt x="445" y="8233"/>
                  </a:cubicBezTo>
                  <a:cubicBezTo>
                    <a:pt x="552" y="8233"/>
                    <a:pt x="654" y="8183"/>
                    <a:pt x="719" y="8095"/>
                  </a:cubicBezTo>
                  <a:cubicBezTo>
                    <a:pt x="761" y="8039"/>
                    <a:pt x="4945" y="2463"/>
                    <a:pt x="8413" y="648"/>
                  </a:cubicBezTo>
                  <a:cubicBezTo>
                    <a:pt x="8581" y="559"/>
                    <a:pt x="8646" y="353"/>
                    <a:pt x="8558" y="185"/>
                  </a:cubicBezTo>
                  <a:cubicBezTo>
                    <a:pt x="8497" y="67"/>
                    <a:pt x="8378"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1629200" y="2749375"/>
              <a:ext cx="444550" cy="438700"/>
            </a:xfrm>
            <a:custGeom>
              <a:avLst/>
              <a:gdLst/>
              <a:ahLst/>
              <a:cxnLst/>
              <a:rect l="l" t="t" r="r" b="b"/>
              <a:pathLst>
                <a:path w="17782" h="17548" extrusionOk="0">
                  <a:moveTo>
                    <a:pt x="10962" y="0"/>
                  </a:moveTo>
                  <a:cubicBezTo>
                    <a:pt x="9143" y="0"/>
                    <a:pt x="7337" y="456"/>
                    <a:pt x="6298" y="1235"/>
                  </a:cubicBezTo>
                  <a:cubicBezTo>
                    <a:pt x="4075" y="2901"/>
                    <a:pt x="2409" y="6420"/>
                    <a:pt x="2409" y="6420"/>
                  </a:cubicBezTo>
                  <a:cubicBezTo>
                    <a:pt x="2409" y="6420"/>
                    <a:pt x="0" y="6976"/>
                    <a:pt x="0" y="9013"/>
                  </a:cubicBezTo>
                  <a:cubicBezTo>
                    <a:pt x="0" y="11050"/>
                    <a:pt x="372" y="16606"/>
                    <a:pt x="372" y="16606"/>
                  </a:cubicBezTo>
                  <a:cubicBezTo>
                    <a:pt x="372" y="16606"/>
                    <a:pt x="3150" y="15124"/>
                    <a:pt x="4261" y="15124"/>
                  </a:cubicBezTo>
                  <a:cubicBezTo>
                    <a:pt x="5373" y="15124"/>
                    <a:pt x="8335" y="17347"/>
                    <a:pt x="9632" y="17532"/>
                  </a:cubicBezTo>
                  <a:cubicBezTo>
                    <a:pt x="9707" y="17543"/>
                    <a:pt x="9782" y="17548"/>
                    <a:pt x="9858" y="17548"/>
                  </a:cubicBezTo>
                  <a:cubicBezTo>
                    <a:pt x="11096" y="17548"/>
                    <a:pt x="12442" y="16172"/>
                    <a:pt x="12966" y="15124"/>
                  </a:cubicBezTo>
                  <a:lnTo>
                    <a:pt x="15003" y="11050"/>
                  </a:lnTo>
                  <a:cubicBezTo>
                    <a:pt x="15003" y="11050"/>
                    <a:pt x="15929" y="10124"/>
                    <a:pt x="16855" y="9383"/>
                  </a:cubicBezTo>
                  <a:cubicBezTo>
                    <a:pt x="17781" y="8642"/>
                    <a:pt x="15929" y="7901"/>
                    <a:pt x="16299" y="6235"/>
                  </a:cubicBezTo>
                  <a:cubicBezTo>
                    <a:pt x="16669" y="4567"/>
                    <a:pt x="16114" y="1974"/>
                    <a:pt x="16114" y="1974"/>
                  </a:cubicBezTo>
                  <a:cubicBezTo>
                    <a:pt x="15127" y="593"/>
                    <a:pt x="13036" y="0"/>
                    <a:pt x="10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1620650" y="2740850"/>
              <a:ext cx="452750" cy="455825"/>
            </a:xfrm>
            <a:custGeom>
              <a:avLst/>
              <a:gdLst/>
              <a:ahLst/>
              <a:cxnLst/>
              <a:rect l="l" t="t" r="r" b="b"/>
              <a:pathLst>
                <a:path w="18110" h="18233" extrusionOk="0">
                  <a:moveTo>
                    <a:pt x="11295" y="683"/>
                  </a:moveTo>
                  <a:cubicBezTo>
                    <a:pt x="11802" y="683"/>
                    <a:pt x="12311" y="720"/>
                    <a:pt x="12804" y="796"/>
                  </a:cubicBezTo>
                  <a:cubicBezTo>
                    <a:pt x="14325" y="1032"/>
                    <a:pt x="15504" y="1620"/>
                    <a:pt x="16135" y="2458"/>
                  </a:cubicBezTo>
                  <a:cubicBezTo>
                    <a:pt x="16218" y="2878"/>
                    <a:pt x="16623" y="5074"/>
                    <a:pt x="16306" y="6501"/>
                  </a:cubicBezTo>
                  <a:cubicBezTo>
                    <a:pt x="16090" y="7474"/>
                    <a:pt x="16522" y="8172"/>
                    <a:pt x="16839" y="8683"/>
                  </a:cubicBezTo>
                  <a:cubicBezTo>
                    <a:pt x="17194" y="9257"/>
                    <a:pt x="17168" y="9308"/>
                    <a:pt x="16983" y="9456"/>
                  </a:cubicBezTo>
                  <a:cubicBezTo>
                    <a:pt x="16052" y="10200"/>
                    <a:pt x="15140" y="11111"/>
                    <a:pt x="15101" y="11149"/>
                  </a:cubicBezTo>
                  <a:cubicBezTo>
                    <a:pt x="15076" y="11175"/>
                    <a:pt x="15054" y="11206"/>
                    <a:pt x="15037" y="11238"/>
                  </a:cubicBezTo>
                  <a:lnTo>
                    <a:pt x="13000" y="15313"/>
                  </a:lnTo>
                  <a:cubicBezTo>
                    <a:pt x="12512" y="16289"/>
                    <a:pt x="11243" y="17547"/>
                    <a:pt x="10196" y="17547"/>
                  </a:cubicBezTo>
                  <a:cubicBezTo>
                    <a:pt x="10137" y="17547"/>
                    <a:pt x="10079" y="17543"/>
                    <a:pt x="10021" y="17535"/>
                  </a:cubicBezTo>
                  <a:cubicBezTo>
                    <a:pt x="9460" y="17454"/>
                    <a:pt x="8462" y="16899"/>
                    <a:pt x="7497" y="16363"/>
                  </a:cubicBezTo>
                  <a:cubicBezTo>
                    <a:pt x="6351" y="15726"/>
                    <a:pt x="5267" y="15123"/>
                    <a:pt x="4603" y="15123"/>
                  </a:cubicBezTo>
                  <a:cubicBezTo>
                    <a:pt x="3690" y="15123"/>
                    <a:pt x="1893" y="15965"/>
                    <a:pt x="1023" y="16403"/>
                  </a:cubicBezTo>
                  <a:cubicBezTo>
                    <a:pt x="931" y="14973"/>
                    <a:pt x="686" y="10992"/>
                    <a:pt x="686" y="9354"/>
                  </a:cubicBezTo>
                  <a:cubicBezTo>
                    <a:pt x="686" y="7618"/>
                    <a:pt x="2741" y="7116"/>
                    <a:pt x="2828" y="7095"/>
                  </a:cubicBezTo>
                  <a:cubicBezTo>
                    <a:pt x="2931" y="7072"/>
                    <a:pt x="3015" y="7002"/>
                    <a:pt x="3060" y="6908"/>
                  </a:cubicBezTo>
                  <a:cubicBezTo>
                    <a:pt x="3078" y="6874"/>
                    <a:pt x="4719" y="3445"/>
                    <a:pt x="6845" y="1849"/>
                  </a:cubicBezTo>
                  <a:cubicBezTo>
                    <a:pt x="7825" y="1115"/>
                    <a:pt x="9551" y="683"/>
                    <a:pt x="11295" y="683"/>
                  </a:cubicBezTo>
                  <a:close/>
                  <a:moveTo>
                    <a:pt x="11322" y="1"/>
                  </a:moveTo>
                  <a:cubicBezTo>
                    <a:pt x="9424" y="1"/>
                    <a:pt x="7526" y="483"/>
                    <a:pt x="6435" y="1301"/>
                  </a:cubicBezTo>
                  <a:cubicBezTo>
                    <a:pt x="4404" y="2825"/>
                    <a:pt x="2858" y="5774"/>
                    <a:pt x="2512" y="6470"/>
                  </a:cubicBezTo>
                  <a:cubicBezTo>
                    <a:pt x="1560" y="6742"/>
                    <a:pt x="1" y="7628"/>
                    <a:pt x="1" y="9354"/>
                  </a:cubicBezTo>
                  <a:cubicBezTo>
                    <a:pt x="1" y="11379"/>
                    <a:pt x="356" y="16743"/>
                    <a:pt x="372" y="16970"/>
                  </a:cubicBezTo>
                  <a:cubicBezTo>
                    <a:pt x="385" y="17160"/>
                    <a:pt x="543" y="17292"/>
                    <a:pt x="714" y="17292"/>
                  </a:cubicBezTo>
                  <a:cubicBezTo>
                    <a:pt x="768" y="17292"/>
                    <a:pt x="823" y="17279"/>
                    <a:pt x="876" y="17251"/>
                  </a:cubicBezTo>
                  <a:cubicBezTo>
                    <a:pt x="1627" y="16849"/>
                    <a:pt x="3762" y="15809"/>
                    <a:pt x="4603" y="15809"/>
                  </a:cubicBezTo>
                  <a:cubicBezTo>
                    <a:pt x="5090" y="15809"/>
                    <a:pt x="6192" y="16422"/>
                    <a:pt x="7164" y="16963"/>
                  </a:cubicBezTo>
                  <a:cubicBezTo>
                    <a:pt x="8231" y="17555"/>
                    <a:pt x="9239" y="18115"/>
                    <a:pt x="9925" y="18215"/>
                  </a:cubicBezTo>
                  <a:cubicBezTo>
                    <a:pt x="10017" y="18227"/>
                    <a:pt x="10110" y="18232"/>
                    <a:pt x="10204" y="18232"/>
                  </a:cubicBezTo>
                  <a:cubicBezTo>
                    <a:pt x="11637" y="18232"/>
                    <a:pt x="13063" y="16722"/>
                    <a:pt x="13615" y="15619"/>
                  </a:cubicBezTo>
                  <a:lnTo>
                    <a:pt x="15627" y="11596"/>
                  </a:lnTo>
                  <a:cubicBezTo>
                    <a:pt x="15810" y="11414"/>
                    <a:pt x="16616" y="10630"/>
                    <a:pt x="17410" y="9993"/>
                  </a:cubicBezTo>
                  <a:cubicBezTo>
                    <a:pt x="18110" y="9433"/>
                    <a:pt x="17712" y="8791"/>
                    <a:pt x="17422" y="8322"/>
                  </a:cubicBezTo>
                  <a:cubicBezTo>
                    <a:pt x="17140" y="7866"/>
                    <a:pt x="16821" y="7351"/>
                    <a:pt x="16977" y="6650"/>
                  </a:cubicBezTo>
                  <a:cubicBezTo>
                    <a:pt x="17358" y="4932"/>
                    <a:pt x="16813" y="2354"/>
                    <a:pt x="16791" y="2244"/>
                  </a:cubicBezTo>
                  <a:cubicBezTo>
                    <a:pt x="16781" y="2198"/>
                    <a:pt x="16762" y="2155"/>
                    <a:pt x="16735" y="2118"/>
                  </a:cubicBezTo>
                  <a:cubicBezTo>
                    <a:pt x="15802" y="811"/>
                    <a:pt x="14139" y="309"/>
                    <a:pt x="12910" y="119"/>
                  </a:cubicBezTo>
                  <a:cubicBezTo>
                    <a:pt x="12392" y="39"/>
                    <a:pt x="11857"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1762875" y="3053800"/>
              <a:ext cx="108775" cy="110050"/>
            </a:xfrm>
            <a:custGeom>
              <a:avLst/>
              <a:gdLst/>
              <a:ahLst/>
              <a:cxnLst/>
              <a:rect l="l" t="t" r="r" b="b"/>
              <a:pathLst>
                <a:path w="4351" h="4402" extrusionOk="0">
                  <a:moveTo>
                    <a:pt x="384" y="0"/>
                  </a:moveTo>
                  <a:cubicBezTo>
                    <a:pt x="305" y="0"/>
                    <a:pt x="226" y="27"/>
                    <a:pt x="161" y="82"/>
                  </a:cubicBezTo>
                  <a:cubicBezTo>
                    <a:pt x="13" y="210"/>
                    <a:pt x="1" y="436"/>
                    <a:pt x="136" y="578"/>
                  </a:cubicBezTo>
                  <a:cubicBezTo>
                    <a:pt x="338" y="814"/>
                    <a:pt x="1392" y="1993"/>
                    <a:pt x="2247" y="1993"/>
                  </a:cubicBezTo>
                  <a:lnTo>
                    <a:pt x="2735" y="1993"/>
                  </a:lnTo>
                  <a:cubicBezTo>
                    <a:pt x="2905" y="2537"/>
                    <a:pt x="3314" y="3774"/>
                    <a:pt x="3628" y="4249"/>
                  </a:cubicBezTo>
                  <a:cubicBezTo>
                    <a:pt x="3692" y="4344"/>
                    <a:pt x="3799" y="4402"/>
                    <a:pt x="3914" y="4402"/>
                  </a:cubicBezTo>
                  <a:lnTo>
                    <a:pt x="3914" y="4402"/>
                  </a:lnTo>
                  <a:cubicBezTo>
                    <a:pt x="4189" y="4401"/>
                    <a:pt x="4350" y="4097"/>
                    <a:pt x="4199" y="3869"/>
                  </a:cubicBezTo>
                  <a:cubicBezTo>
                    <a:pt x="3920" y="3450"/>
                    <a:pt x="3467" y="2054"/>
                    <a:pt x="3317" y="1554"/>
                  </a:cubicBezTo>
                  <a:cubicBezTo>
                    <a:pt x="3274" y="1408"/>
                    <a:pt x="3140" y="1309"/>
                    <a:pt x="2988" y="1309"/>
                  </a:cubicBezTo>
                  <a:lnTo>
                    <a:pt x="2247" y="1309"/>
                  </a:lnTo>
                  <a:cubicBezTo>
                    <a:pt x="1847" y="1309"/>
                    <a:pt x="1074" y="621"/>
                    <a:pt x="656" y="133"/>
                  </a:cubicBezTo>
                  <a:cubicBezTo>
                    <a:pt x="588" y="45"/>
                    <a:pt x="486" y="0"/>
                    <a:pt x="384" y="0"/>
                  </a:cubicBezTo>
                  <a:close/>
                  <a:moveTo>
                    <a:pt x="3914" y="4402"/>
                  </a:moveTo>
                  <a:cubicBezTo>
                    <a:pt x="3914" y="4402"/>
                    <a:pt x="3914" y="4402"/>
                    <a:pt x="3914" y="4402"/>
                  </a:cubicBezTo>
                  <a:lnTo>
                    <a:pt x="3915" y="4402"/>
                  </a:lnTo>
                  <a:cubicBezTo>
                    <a:pt x="3915" y="4402"/>
                    <a:pt x="3915" y="4402"/>
                    <a:pt x="3914" y="44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1991050" y="2878175"/>
              <a:ext cx="50650" cy="72700"/>
            </a:xfrm>
            <a:custGeom>
              <a:avLst/>
              <a:gdLst/>
              <a:ahLst/>
              <a:cxnLst/>
              <a:rect l="l" t="t" r="r" b="b"/>
              <a:pathLst>
                <a:path w="2026" h="2908" extrusionOk="0">
                  <a:moveTo>
                    <a:pt x="1637" y="0"/>
                  </a:moveTo>
                  <a:cubicBezTo>
                    <a:pt x="1569" y="0"/>
                    <a:pt x="1501" y="20"/>
                    <a:pt x="1441" y="62"/>
                  </a:cubicBezTo>
                  <a:cubicBezTo>
                    <a:pt x="1381" y="104"/>
                    <a:pt x="0" y="1109"/>
                    <a:pt x="0" y="2565"/>
                  </a:cubicBezTo>
                  <a:cubicBezTo>
                    <a:pt x="0" y="2753"/>
                    <a:pt x="155" y="2908"/>
                    <a:pt x="343" y="2908"/>
                  </a:cubicBezTo>
                  <a:cubicBezTo>
                    <a:pt x="533" y="2908"/>
                    <a:pt x="686" y="2753"/>
                    <a:pt x="686" y="2565"/>
                  </a:cubicBezTo>
                  <a:cubicBezTo>
                    <a:pt x="686" y="1464"/>
                    <a:pt x="1828" y="628"/>
                    <a:pt x="1840" y="621"/>
                  </a:cubicBezTo>
                  <a:cubicBezTo>
                    <a:pt x="1992" y="509"/>
                    <a:pt x="2026" y="297"/>
                    <a:pt x="1916" y="144"/>
                  </a:cubicBezTo>
                  <a:cubicBezTo>
                    <a:pt x="1849" y="51"/>
                    <a:pt x="1744"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1573675" y="2546575"/>
              <a:ext cx="560250" cy="516125"/>
            </a:xfrm>
            <a:custGeom>
              <a:avLst/>
              <a:gdLst/>
              <a:ahLst/>
              <a:cxnLst/>
              <a:rect l="l" t="t" r="r" b="b"/>
              <a:pathLst>
                <a:path w="22410" h="20645" extrusionOk="0">
                  <a:moveTo>
                    <a:pt x="11305" y="1"/>
                  </a:moveTo>
                  <a:cubicBezTo>
                    <a:pt x="9421" y="1"/>
                    <a:pt x="7268" y="546"/>
                    <a:pt x="5000" y="2310"/>
                  </a:cubicBezTo>
                  <a:cubicBezTo>
                    <a:pt x="0" y="6197"/>
                    <a:pt x="1112" y="11384"/>
                    <a:pt x="3148" y="15457"/>
                  </a:cubicBezTo>
                  <a:cubicBezTo>
                    <a:pt x="5185" y="19532"/>
                    <a:pt x="7964" y="20644"/>
                    <a:pt x="7964" y="20644"/>
                  </a:cubicBezTo>
                  <a:cubicBezTo>
                    <a:pt x="7964" y="20644"/>
                    <a:pt x="7223" y="18236"/>
                    <a:pt x="8519" y="17125"/>
                  </a:cubicBezTo>
                  <a:cubicBezTo>
                    <a:pt x="8688" y="16980"/>
                    <a:pt x="8864" y="16917"/>
                    <a:pt x="9042" y="16917"/>
                  </a:cubicBezTo>
                  <a:cubicBezTo>
                    <a:pt x="10232" y="16917"/>
                    <a:pt x="11556" y="19718"/>
                    <a:pt x="12038" y="19718"/>
                  </a:cubicBezTo>
                  <a:cubicBezTo>
                    <a:pt x="12594" y="19718"/>
                    <a:pt x="12779" y="18236"/>
                    <a:pt x="12779" y="17680"/>
                  </a:cubicBezTo>
                  <a:cubicBezTo>
                    <a:pt x="12779" y="17125"/>
                    <a:pt x="13890" y="16384"/>
                    <a:pt x="15002" y="16014"/>
                  </a:cubicBezTo>
                  <a:cubicBezTo>
                    <a:pt x="16113" y="15643"/>
                    <a:pt x="14261" y="13791"/>
                    <a:pt x="14076" y="12865"/>
                  </a:cubicBezTo>
                  <a:cubicBezTo>
                    <a:pt x="13890" y="11940"/>
                    <a:pt x="19817" y="11570"/>
                    <a:pt x="21113" y="7681"/>
                  </a:cubicBezTo>
                  <a:cubicBezTo>
                    <a:pt x="22409" y="3790"/>
                    <a:pt x="18890" y="1938"/>
                    <a:pt x="16669" y="1197"/>
                  </a:cubicBezTo>
                  <a:cubicBezTo>
                    <a:pt x="15454" y="792"/>
                    <a:pt x="13575" y="1"/>
                    <a:pt x="1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1532125" y="2921050"/>
              <a:ext cx="222125" cy="382425"/>
            </a:xfrm>
            <a:custGeom>
              <a:avLst/>
              <a:gdLst/>
              <a:ahLst/>
              <a:cxnLst/>
              <a:rect l="l" t="t" r="r" b="b"/>
              <a:pathLst>
                <a:path w="8885" h="15297" extrusionOk="0">
                  <a:moveTo>
                    <a:pt x="3212" y="0"/>
                  </a:moveTo>
                  <a:cubicBezTo>
                    <a:pt x="3212" y="0"/>
                    <a:pt x="0" y="2104"/>
                    <a:pt x="741" y="6179"/>
                  </a:cubicBezTo>
                  <a:cubicBezTo>
                    <a:pt x="1482" y="10254"/>
                    <a:pt x="3144" y="15297"/>
                    <a:pt x="3144" y="15297"/>
                  </a:cubicBezTo>
                  <a:lnTo>
                    <a:pt x="8885" y="15297"/>
                  </a:lnTo>
                  <a:lnTo>
                    <a:pt x="6106" y="9185"/>
                  </a:lnTo>
                  <a:lnTo>
                    <a:pt x="4810" y="478"/>
                  </a:lnTo>
                  <a:lnTo>
                    <a:pt x="3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1522925" y="2912475"/>
              <a:ext cx="241725" cy="399575"/>
            </a:xfrm>
            <a:custGeom>
              <a:avLst/>
              <a:gdLst/>
              <a:ahLst/>
              <a:cxnLst/>
              <a:rect l="l" t="t" r="r" b="b"/>
              <a:pathLst>
                <a:path w="9669" h="15983" extrusionOk="0">
                  <a:moveTo>
                    <a:pt x="3643" y="720"/>
                  </a:moveTo>
                  <a:lnTo>
                    <a:pt x="4871" y="1089"/>
                  </a:lnTo>
                  <a:lnTo>
                    <a:pt x="6136" y="9577"/>
                  </a:lnTo>
                  <a:cubicBezTo>
                    <a:pt x="6140" y="9609"/>
                    <a:pt x="6149" y="9639"/>
                    <a:pt x="6163" y="9669"/>
                  </a:cubicBezTo>
                  <a:lnTo>
                    <a:pt x="8720" y="15297"/>
                  </a:lnTo>
                  <a:lnTo>
                    <a:pt x="3760" y="15297"/>
                  </a:lnTo>
                  <a:cubicBezTo>
                    <a:pt x="3427" y="14256"/>
                    <a:pt x="2085" y="9969"/>
                    <a:pt x="1446" y="6460"/>
                  </a:cubicBezTo>
                  <a:cubicBezTo>
                    <a:pt x="830" y="3073"/>
                    <a:pt x="3069" y="1150"/>
                    <a:pt x="3643" y="720"/>
                  </a:cubicBezTo>
                  <a:close/>
                  <a:moveTo>
                    <a:pt x="3579" y="0"/>
                  </a:moveTo>
                  <a:cubicBezTo>
                    <a:pt x="3514" y="0"/>
                    <a:pt x="3449" y="19"/>
                    <a:pt x="3393" y="57"/>
                  </a:cubicBezTo>
                  <a:cubicBezTo>
                    <a:pt x="3359" y="79"/>
                    <a:pt x="0" y="2335"/>
                    <a:pt x="772" y="6583"/>
                  </a:cubicBezTo>
                  <a:cubicBezTo>
                    <a:pt x="1509" y="10634"/>
                    <a:pt x="3169" y="15696"/>
                    <a:pt x="3185" y="15747"/>
                  </a:cubicBezTo>
                  <a:cubicBezTo>
                    <a:pt x="3231" y="15886"/>
                    <a:pt x="3363" y="15981"/>
                    <a:pt x="3511" y="15981"/>
                  </a:cubicBezTo>
                  <a:lnTo>
                    <a:pt x="9253" y="15981"/>
                  </a:lnTo>
                  <a:lnTo>
                    <a:pt x="9253" y="15983"/>
                  </a:lnTo>
                  <a:cubicBezTo>
                    <a:pt x="9502" y="15983"/>
                    <a:pt x="9669" y="15724"/>
                    <a:pt x="9565" y="15497"/>
                  </a:cubicBezTo>
                  <a:lnTo>
                    <a:pt x="6807" y="9430"/>
                  </a:lnTo>
                  <a:lnTo>
                    <a:pt x="5518" y="772"/>
                  </a:lnTo>
                  <a:cubicBezTo>
                    <a:pt x="5499" y="640"/>
                    <a:pt x="5405" y="532"/>
                    <a:pt x="5276" y="495"/>
                  </a:cubicBezTo>
                  <a:lnTo>
                    <a:pt x="3678" y="15"/>
                  </a:lnTo>
                  <a:cubicBezTo>
                    <a:pt x="3646" y="5"/>
                    <a:pt x="3612" y="0"/>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2346900" y="3534925"/>
              <a:ext cx="324125" cy="236200"/>
            </a:xfrm>
            <a:custGeom>
              <a:avLst/>
              <a:gdLst/>
              <a:ahLst/>
              <a:cxnLst/>
              <a:rect l="l" t="t" r="r" b="b"/>
              <a:pathLst>
                <a:path w="12965" h="9448" extrusionOk="0">
                  <a:moveTo>
                    <a:pt x="7787" y="1"/>
                  </a:moveTo>
                  <a:cubicBezTo>
                    <a:pt x="7554" y="1"/>
                    <a:pt x="7286" y="63"/>
                    <a:pt x="7040" y="186"/>
                  </a:cubicBezTo>
                  <a:cubicBezTo>
                    <a:pt x="6299" y="557"/>
                    <a:pt x="2779" y="2595"/>
                    <a:pt x="2224" y="2595"/>
                  </a:cubicBezTo>
                  <a:cubicBezTo>
                    <a:pt x="1668" y="2595"/>
                    <a:pt x="1" y="6112"/>
                    <a:pt x="1" y="6112"/>
                  </a:cubicBezTo>
                  <a:lnTo>
                    <a:pt x="556" y="9448"/>
                  </a:lnTo>
                  <a:cubicBezTo>
                    <a:pt x="556" y="9448"/>
                    <a:pt x="4629" y="9262"/>
                    <a:pt x="6297" y="9076"/>
                  </a:cubicBezTo>
                  <a:cubicBezTo>
                    <a:pt x="7965" y="8891"/>
                    <a:pt x="10188" y="6484"/>
                    <a:pt x="10743" y="5743"/>
                  </a:cubicBezTo>
                  <a:cubicBezTo>
                    <a:pt x="11298" y="5002"/>
                    <a:pt x="12964" y="4077"/>
                    <a:pt x="12780" y="3150"/>
                  </a:cubicBezTo>
                  <a:cubicBezTo>
                    <a:pt x="12740" y="2948"/>
                    <a:pt x="12533" y="2870"/>
                    <a:pt x="12235" y="2870"/>
                  </a:cubicBezTo>
                  <a:cubicBezTo>
                    <a:pt x="11159" y="2870"/>
                    <a:pt x="8891" y="3891"/>
                    <a:pt x="8891" y="3891"/>
                  </a:cubicBezTo>
                  <a:lnTo>
                    <a:pt x="4817" y="3705"/>
                  </a:lnTo>
                  <a:cubicBezTo>
                    <a:pt x="4817" y="3705"/>
                    <a:pt x="7965" y="1482"/>
                    <a:pt x="8336" y="741"/>
                  </a:cubicBezTo>
                  <a:cubicBezTo>
                    <a:pt x="8582" y="247"/>
                    <a:pt x="8253" y="1"/>
                    <a:pt x="7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2338150" y="3526375"/>
              <a:ext cx="340775" cy="253300"/>
            </a:xfrm>
            <a:custGeom>
              <a:avLst/>
              <a:gdLst/>
              <a:ahLst/>
              <a:cxnLst/>
              <a:rect l="l" t="t" r="r" b="b"/>
              <a:pathLst>
                <a:path w="13631" h="10132" extrusionOk="0">
                  <a:moveTo>
                    <a:pt x="8135" y="685"/>
                  </a:moveTo>
                  <a:cubicBezTo>
                    <a:pt x="8277" y="685"/>
                    <a:pt x="8382" y="715"/>
                    <a:pt x="8420" y="754"/>
                  </a:cubicBezTo>
                  <a:cubicBezTo>
                    <a:pt x="8432" y="766"/>
                    <a:pt x="8428" y="829"/>
                    <a:pt x="8377" y="929"/>
                  </a:cubicBezTo>
                  <a:cubicBezTo>
                    <a:pt x="8136" y="1413"/>
                    <a:pt x="6157" y="2926"/>
                    <a:pt x="4968" y="3767"/>
                  </a:cubicBezTo>
                  <a:cubicBezTo>
                    <a:pt x="4700" y="3955"/>
                    <a:pt x="4824" y="4375"/>
                    <a:pt x="5150" y="4389"/>
                  </a:cubicBezTo>
                  <a:lnTo>
                    <a:pt x="9225" y="4574"/>
                  </a:lnTo>
                  <a:cubicBezTo>
                    <a:pt x="9233" y="4575"/>
                    <a:pt x="9241" y="4575"/>
                    <a:pt x="9249" y="4575"/>
                  </a:cubicBezTo>
                  <a:cubicBezTo>
                    <a:pt x="9294" y="4575"/>
                    <a:pt x="9339" y="4565"/>
                    <a:pt x="9381" y="4545"/>
                  </a:cubicBezTo>
                  <a:cubicBezTo>
                    <a:pt x="10724" y="3940"/>
                    <a:pt x="12100" y="3526"/>
                    <a:pt x="12616" y="3526"/>
                  </a:cubicBezTo>
                  <a:cubicBezTo>
                    <a:pt x="12698" y="3526"/>
                    <a:pt x="12758" y="3537"/>
                    <a:pt x="12793" y="3559"/>
                  </a:cubicBezTo>
                  <a:cubicBezTo>
                    <a:pt x="12879" y="3988"/>
                    <a:pt x="12205" y="4574"/>
                    <a:pt x="11665" y="5047"/>
                  </a:cubicBezTo>
                  <a:cubicBezTo>
                    <a:pt x="11334" y="5335"/>
                    <a:pt x="11022" y="5608"/>
                    <a:pt x="10818" y="5878"/>
                  </a:cubicBezTo>
                  <a:cubicBezTo>
                    <a:pt x="10245" y="6642"/>
                    <a:pt x="8096" y="8912"/>
                    <a:pt x="6610" y="9077"/>
                  </a:cubicBezTo>
                  <a:cubicBezTo>
                    <a:pt x="5236" y="9230"/>
                    <a:pt x="2170" y="9384"/>
                    <a:pt x="1194" y="9432"/>
                  </a:cubicBezTo>
                  <a:lnTo>
                    <a:pt x="706" y="6505"/>
                  </a:lnTo>
                  <a:cubicBezTo>
                    <a:pt x="1404" y="5045"/>
                    <a:pt x="2330" y="3421"/>
                    <a:pt x="2572" y="3278"/>
                  </a:cubicBezTo>
                  <a:cubicBezTo>
                    <a:pt x="2996" y="3278"/>
                    <a:pt x="4238" y="2638"/>
                    <a:pt x="6533" y="1379"/>
                  </a:cubicBezTo>
                  <a:cubicBezTo>
                    <a:pt x="6986" y="1131"/>
                    <a:pt x="7354" y="927"/>
                    <a:pt x="7541" y="834"/>
                  </a:cubicBezTo>
                  <a:cubicBezTo>
                    <a:pt x="7761" y="724"/>
                    <a:pt x="7973" y="685"/>
                    <a:pt x="8135" y="685"/>
                  </a:cubicBezTo>
                  <a:close/>
                  <a:moveTo>
                    <a:pt x="8141" y="0"/>
                  </a:moveTo>
                  <a:cubicBezTo>
                    <a:pt x="7835" y="0"/>
                    <a:pt x="7508" y="85"/>
                    <a:pt x="7235" y="222"/>
                  </a:cubicBezTo>
                  <a:cubicBezTo>
                    <a:pt x="7042" y="317"/>
                    <a:pt x="6666" y="525"/>
                    <a:pt x="6202" y="779"/>
                  </a:cubicBezTo>
                  <a:cubicBezTo>
                    <a:pt x="5230" y="1312"/>
                    <a:pt x="2955" y="2561"/>
                    <a:pt x="2572" y="2592"/>
                  </a:cubicBezTo>
                  <a:cubicBezTo>
                    <a:pt x="2381" y="2592"/>
                    <a:pt x="1800" y="2592"/>
                    <a:pt x="41" y="6307"/>
                  </a:cubicBezTo>
                  <a:cubicBezTo>
                    <a:pt x="11" y="6371"/>
                    <a:pt x="0" y="6443"/>
                    <a:pt x="12" y="6511"/>
                  </a:cubicBezTo>
                  <a:lnTo>
                    <a:pt x="568" y="9845"/>
                  </a:lnTo>
                  <a:cubicBezTo>
                    <a:pt x="594" y="10009"/>
                    <a:pt x="738" y="10131"/>
                    <a:pt x="905" y="10131"/>
                  </a:cubicBezTo>
                  <a:lnTo>
                    <a:pt x="923" y="10131"/>
                  </a:lnTo>
                  <a:cubicBezTo>
                    <a:pt x="1089" y="10124"/>
                    <a:pt x="5027" y="9944"/>
                    <a:pt x="6686" y="9760"/>
                  </a:cubicBezTo>
                  <a:cubicBezTo>
                    <a:pt x="8551" y="9552"/>
                    <a:pt x="10888" y="6928"/>
                    <a:pt x="11368" y="6291"/>
                  </a:cubicBezTo>
                  <a:cubicBezTo>
                    <a:pt x="11527" y="6077"/>
                    <a:pt x="11813" y="5828"/>
                    <a:pt x="12116" y="5563"/>
                  </a:cubicBezTo>
                  <a:cubicBezTo>
                    <a:pt x="12826" y="4944"/>
                    <a:pt x="13631" y="4243"/>
                    <a:pt x="13466" y="3425"/>
                  </a:cubicBezTo>
                  <a:cubicBezTo>
                    <a:pt x="13427" y="3231"/>
                    <a:pt x="13301" y="3064"/>
                    <a:pt x="13123" y="2977"/>
                  </a:cubicBezTo>
                  <a:cubicBezTo>
                    <a:pt x="12985" y="2906"/>
                    <a:pt x="12802" y="2876"/>
                    <a:pt x="12590" y="2876"/>
                  </a:cubicBezTo>
                  <a:cubicBezTo>
                    <a:pt x="11563" y="2876"/>
                    <a:pt x="9848" y="3588"/>
                    <a:pt x="9174" y="3887"/>
                  </a:cubicBezTo>
                  <a:lnTo>
                    <a:pt x="6163" y="3750"/>
                  </a:lnTo>
                  <a:cubicBezTo>
                    <a:pt x="7170" y="3006"/>
                    <a:pt x="8705" y="1809"/>
                    <a:pt x="8992" y="1238"/>
                  </a:cubicBezTo>
                  <a:cubicBezTo>
                    <a:pt x="9258" y="706"/>
                    <a:pt x="9020" y="384"/>
                    <a:pt x="8906" y="270"/>
                  </a:cubicBezTo>
                  <a:cubicBezTo>
                    <a:pt x="8715" y="80"/>
                    <a:pt x="8438" y="0"/>
                    <a:pt x="8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1379175" y="3308050"/>
              <a:ext cx="1004775" cy="699250"/>
            </a:xfrm>
            <a:custGeom>
              <a:avLst/>
              <a:gdLst/>
              <a:ahLst/>
              <a:cxnLst/>
              <a:rect l="l" t="t" r="r" b="b"/>
              <a:pathLst>
                <a:path w="40191" h="27970" extrusionOk="0">
                  <a:moveTo>
                    <a:pt x="5187" y="1"/>
                  </a:moveTo>
                  <a:cubicBezTo>
                    <a:pt x="3891" y="1"/>
                    <a:pt x="1668" y="1853"/>
                    <a:pt x="1668" y="1853"/>
                  </a:cubicBezTo>
                  <a:lnTo>
                    <a:pt x="0" y="10557"/>
                  </a:lnTo>
                  <a:cubicBezTo>
                    <a:pt x="0" y="10557"/>
                    <a:pt x="18151" y="27781"/>
                    <a:pt x="20188" y="27967"/>
                  </a:cubicBezTo>
                  <a:cubicBezTo>
                    <a:pt x="20211" y="27969"/>
                    <a:pt x="20235" y="27970"/>
                    <a:pt x="20261" y="27970"/>
                  </a:cubicBezTo>
                  <a:cubicBezTo>
                    <a:pt x="22619" y="27970"/>
                    <a:pt x="40190" y="19819"/>
                    <a:pt x="40190" y="19819"/>
                  </a:cubicBezTo>
                  <a:lnTo>
                    <a:pt x="38710" y="14262"/>
                  </a:lnTo>
                  <a:lnTo>
                    <a:pt x="20744" y="18337"/>
                  </a:lnTo>
                  <a:cubicBezTo>
                    <a:pt x="20744" y="18337"/>
                    <a:pt x="6484" y="1"/>
                    <a:pt x="5187"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1369825" y="3299475"/>
              <a:ext cx="1023475" cy="716400"/>
            </a:xfrm>
            <a:custGeom>
              <a:avLst/>
              <a:gdLst/>
              <a:ahLst/>
              <a:cxnLst/>
              <a:rect l="l" t="t" r="r" b="b"/>
              <a:pathLst>
                <a:path w="40939" h="28656" extrusionOk="0">
                  <a:moveTo>
                    <a:pt x="5561" y="1"/>
                  </a:moveTo>
                  <a:cubicBezTo>
                    <a:pt x="4180" y="1"/>
                    <a:pt x="2060" y="1734"/>
                    <a:pt x="1822" y="1933"/>
                  </a:cubicBezTo>
                  <a:cubicBezTo>
                    <a:pt x="1677" y="2053"/>
                    <a:pt x="1657" y="2270"/>
                    <a:pt x="1778" y="2415"/>
                  </a:cubicBezTo>
                  <a:cubicBezTo>
                    <a:pt x="1846" y="2497"/>
                    <a:pt x="1943" y="2538"/>
                    <a:pt x="2041" y="2538"/>
                  </a:cubicBezTo>
                  <a:cubicBezTo>
                    <a:pt x="2119" y="2538"/>
                    <a:pt x="2197" y="2512"/>
                    <a:pt x="2262" y="2458"/>
                  </a:cubicBezTo>
                  <a:cubicBezTo>
                    <a:pt x="2853" y="1965"/>
                    <a:pt x="4599" y="687"/>
                    <a:pt x="5523" y="682"/>
                  </a:cubicBezTo>
                  <a:cubicBezTo>
                    <a:pt x="6641" y="1031"/>
                    <a:pt x="15516" y="12035"/>
                    <a:pt x="20847" y="18889"/>
                  </a:cubicBezTo>
                  <a:cubicBezTo>
                    <a:pt x="20912" y="18975"/>
                    <a:pt x="21013" y="19023"/>
                    <a:pt x="21117" y="19023"/>
                  </a:cubicBezTo>
                  <a:cubicBezTo>
                    <a:pt x="21142" y="19023"/>
                    <a:pt x="21168" y="19020"/>
                    <a:pt x="21193" y="19014"/>
                  </a:cubicBezTo>
                  <a:lnTo>
                    <a:pt x="38837" y="15012"/>
                  </a:lnTo>
                  <a:lnTo>
                    <a:pt x="40159" y="19970"/>
                  </a:lnTo>
                  <a:cubicBezTo>
                    <a:pt x="33074" y="23250"/>
                    <a:pt x="22323" y="27972"/>
                    <a:pt x="20664" y="27972"/>
                  </a:cubicBezTo>
                  <a:cubicBezTo>
                    <a:pt x="20638" y="27972"/>
                    <a:pt x="20615" y="27971"/>
                    <a:pt x="20593" y="27968"/>
                  </a:cubicBezTo>
                  <a:cubicBezTo>
                    <a:pt x="19196" y="27842"/>
                    <a:pt x="7596" y="17280"/>
                    <a:pt x="612" y="10651"/>
                  </a:cubicBezTo>
                  <a:cubicBezTo>
                    <a:pt x="546" y="10590"/>
                    <a:pt x="462" y="10560"/>
                    <a:pt x="378" y="10560"/>
                  </a:cubicBezTo>
                  <a:cubicBezTo>
                    <a:pt x="287" y="10560"/>
                    <a:pt x="197" y="10595"/>
                    <a:pt x="129" y="10666"/>
                  </a:cubicBezTo>
                  <a:cubicBezTo>
                    <a:pt x="0" y="10802"/>
                    <a:pt x="5" y="11018"/>
                    <a:pt x="140" y="11148"/>
                  </a:cubicBezTo>
                  <a:cubicBezTo>
                    <a:pt x="2006" y="12920"/>
                    <a:pt x="18437" y="28461"/>
                    <a:pt x="20533" y="28651"/>
                  </a:cubicBezTo>
                  <a:cubicBezTo>
                    <a:pt x="20558" y="28654"/>
                    <a:pt x="20586" y="28656"/>
                    <a:pt x="20616" y="28656"/>
                  </a:cubicBezTo>
                  <a:cubicBezTo>
                    <a:pt x="23000" y="28656"/>
                    <a:pt x="38885" y="21319"/>
                    <a:pt x="40708" y="20472"/>
                  </a:cubicBezTo>
                  <a:cubicBezTo>
                    <a:pt x="40860" y="20403"/>
                    <a:pt x="40939" y="20233"/>
                    <a:pt x="40896" y="20073"/>
                  </a:cubicBezTo>
                  <a:lnTo>
                    <a:pt x="39415" y="14516"/>
                  </a:lnTo>
                  <a:cubicBezTo>
                    <a:pt x="39374" y="14364"/>
                    <a:pt x="39237" y="14262"/>
                    <a:pt x="39085" y="14262"/>
                  </a:cubicBezTo>
                  <a:cubicBezTo>
                    <a:pt x="39060" y="14262"/>
                    <a:pt x="39034" y="14265"/>
                    <a:pt x="39008" y="14271"/>
                  </a:cubicBezTo>
                  <a:lnTo>
                    <a:pt x="21254" y="18297"/>
                  </a:lnTo>
                  <a:cubicBezTo>
                    <a:pt x="16863" y="12654"/>
                    <a:pt x="6870" y="1"/>
                    <a:pt x="5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948575" y="3965550"/>
              <a:ext cx="435275" cy="313675"/>
            </a:xfrm>
            <a:custGeom>
              <a:avLst/>
              <a:gdLst/>
              <a:ahLst/>
              <a:cxnLst/>
              <a:rect l="l" t="t" r="r" b="b"/>
              <a:pathLst>
                <a:path w="17411" h="12547" extrusionOk="0">
                  <a:moveTo>
                    <a:pt x="17410" y="1"/>
                  </a:moveTo>
                  <a:cubicBezTo>
                    <a:pt x="17410" y="1"/>
                    <a:pt x="6482" y="6852"/>
                    <a:pt x="3890" y="7779"/>
                  </a:cubicBezTo>
                  <a:cubicBezTo>
                    <a:pt x="1297" y="8704"/>
                    <a:pt x="1" y="9261"/>
                    <a:pt x="1" y="9261"/>
                  </a:cubicBezTo>
                  <a:cubicBezTo>
                    <a:pt x="1" y="9261"/>
                    <a:pt x="1766" y="11476"/>
                    <a:pt x="2731" y="11959"/>
                  </a:cubicBezTo>
                  <a:cubicBezTo>
                    <a:pt x="3632" y="12410"/>
                    <a:pt x="4636" y="12546"/>
                    <a:pt x="5521" y="12546"/>
                  </a:cubicBezTo>
                  <a:cubicBezTo>
                    <a:pt x="6883" y="12546"/>
                    <a:pt x="7964" y="12223"/>
                    <a:pt x="7964" y="12223"/>
                  </a:cubicBezTo>
                  <a:lnTo>
                    <a:pt x="17410"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938375" y="3956975"/>
              <a:ext cx="454775" cy="330925"/>
            </a:xfrm>
            <a:custGeom>
              <a:avLst/>
              <a:gdLst/>
              <a:ahLst/>
              <a:cxnLst/>
              <a:rect l="l" t="t" r="r" b="b"/>
              <a:pathLst>
                <a:path w="18191" h="13237" extrusionOk="0">
                  <a:moveTo>
                    <a:pt x="16384" y="1640"/>
                  </a:moveTo>
                  <a:lnTo>
                    <a:pt x="8172" y="12268"/>
                  </a:lnTo>
                  <a:cubicBezTo>
                    <a:pt x="7878" y="12344"/>
                    <a:pt x="6989" y="12548"/>
                    <a:pt x="5928" y="12548"/>
                  </a:cubicBezTo>
                  <a:cubicBezTo>
                    <a:pt x="5086" y="12548"/>
                    <a:pt x="4137" y="12419"/>
                    <a:pt x="3292" y="11998"/>
                  </a:cubicBezTo>
                  <a:cubicBezTo>
                    <a:pt x="2673" y="11687"/>
                    <a:pt x="1583" y="10479"/>
                    <a:pt x="967" y="9746"/>
                  </a:cubicBezTo>
                  <a:lnTo>
                    <a:pt x="967" y="9745"/>
                  </a:lnTo>
                  <a:cubicBezTo>
                    <a:pt x="1542" y="9512"/>
                    <a:pt x="2695" y="9059"/>
                    <a:pt x="4413" y="8447"/>
                  </a:cubicBezTo>
                  <a:cubicBezTo>
                    <a:pt x="6430" y="7727"/>
                    <a:pt x="13230" y="3588"/>
                    <a:pt x="16384" y="1640"/>
                  </a:cubicBezTo>
                  <a:close/>
                  <a:moveTo>
                    <a:pt x="17817" y="1"/>
                  </a:moveTo>
                  <a:cubicBezTo>
                    <a:pt x="17755" y="1"/>
                    <a:pt x="17692" y="18"/>
                    <a:pt x="17635" y="53"/>
                  </a:cubicBezTo>
                  <a:cubicBezTo>
                    <a:pt x="17527" y="121"/>
                    <a:pt x="6711" y="6897"/>
                    <a:pt x="4183" y="7800"/>
                  </a:cubicBezTo>
                  <a:cubicBezTo>
                    <a:pt x="1610" y="8719"/>
                    <a:pt x="287" y="9283"/>
                    <a:pt x="273" y="9289"/>
                  </a:cubicBezTo>
                  <a:cubicBezTo>
                    <a:pt x="66" y="9378"/>
                    <a:pt x="0" y="9641"/>
                    <a:pt x="141" y="9818"/>
                  </a:cubicBezTo>
                  <a:cubicBezTo>
                    <a:pt x="214" y="9911"/>
                    <a:pt x="1965" y="12099"/>
                    <a:pt x="2986" y="12609"/>
                  </a:cubicBezTo>
                  <a:cubicBezTo>
                    <a:pt x="3947" y="13091"/>
                    <a:pt x="5006" y="13236"/>
                    <a:pt x="5934" y="13236"/>
                  </a:cubicBezTo>
                  <a:cubicBezTo>
                    <a:pt x="7306" y="13236"/>
                    <a:pt x="8396" y="12918"/>
                    <a:pt x="8470" y="12896"/>
                  </a:cubicBezTo>
                  <a:cubicBezTo>
                    <a:pt x="8540" y="12875"/>
                    <a:pt x="8599" y="12834"/>
                    <a:pt x="8644" y="12777"/>
                  </a:cubicBezTo>
                  <a:lnTo>
                    <a:pt x="18090" y="553"/>
                  </a:lnTo>
                  <a:cubicBezTo>
                    <a:pt x="18191" y="422"/>
                    <a:pt x="18183" y="237"/>
                    <a:pt x="18072" y="114"/>
                  </a:cubicBezTo>
                  <a:cubicBezTo>
                    <a:pt x="18005" y="39"/>
                    <a:pt x="17912" y="1"/>
                    <a:pt x="1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38"/>
          <p:cNvSpPr txBox="1">
            <a:spLocks noGrp="1"/>
          </p:cNvSpPr>
          <p:nvPr>
            <p:ph type="body" idx="4294967295"/>
          </p:nvPr>
        </p:nvSpPr>
        <p:spPr>
          <a:xfrm>
            <a:off x="3954900" y="1570575"/>
            <a:ext cx="5265300" cy="9117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Objective: Integrate both signature-based and anomaly-based methods into a hybrid system for comprehensive threat detection.</a:t>
            </a:r>
            <a:endParaRPr sz="1100"/>
          </a:p>
          <a:p>
            <a:pPr marL="457200" lvl="0" indent="-298450" algn="l" rtl="0">
              <a:spcBef>
                <a:spcPts val="0"/>
              </a:spcBef>
              <a:spcAft>
                <a:spcPts val="0"/>
              </a:spcAft>
              <a:buSzPts val="1100"/>
              <a:buChar char="●"/>
            </a:pPr>
            <a:r>
              <a:rPr lang="en" sz="1100"/>
              <a:t>Objective: Establish a balance that leverages the strengths of each method to cover a broad spectrum of known and unknown threats.</a:t>
            </a:r>
            <a:endParaRPr sz="1100"/>
          </a:p>
        </p:txBody>
      </p:sp>
      <p:sp>
        <p:nvSpPr>
          <p:cNvPr id="941" name="Google Shape;941;p38"/>
          <p:cNvSpPr txBox="1">
            <a:spLocks noGrp="1"/>
          </p:cNvSpPr>
          <p:nvPr>
            <p:ph type="title" idx="4294967295"/>
          </p:nvPr>
        </p:nvSpPr>
        <p:spPr>
          <a:xfrm>
            <a:off x="4056301" y="1319625"/>
            <a:ext cx="42567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Comprehensive Threat Detection</a:t>
            </a:r>
            <a:endParaRPr sz="1300"/>
          </a:p>
        </p:txBody>
      </p:sp>
      <p:sp>
        <p:nvSpPr>
          <p:cNvPr id="942" name="Google Shape;942;p38"/>
          <p:cNvSpPr txBox="1">
            <a:spLocks noGrp="1"/>
          </p:cNvSpPr>
          <p:nvPr>
            <p:ph type="body" idx="4294967295"/>
          </p:nvPr>
        </p:nvSpPr>
        <p:spPr>
          <a:xfrm>
            <a:off x="3147950" y="3008675"/>
            <a:ext cx="5685900" cy="1797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Objective: Optimize resource allocation by combining the efficiency of signature-based detection for known threats with the adaptability of anomaly-based methods for unknown threats.</a:t>
            </a:r>
            <a:endParaRPr sz="1100"/>
          </a:p>
          <a:p>
            <a:pPr marL="0" lvl="0" indent="0" algn="l" rtl="0">
              <a:spcBef>
                <a:spcPts val="1600"/>
              </a:spcBef>
              <a:spcAft>
                <a:spcPts val="0"/>
              </a:spcAft>
              <a:buNone/>
            </a:pPr>
            <a:r>
              <a:rPr lang="en" sz="1100" u="sng"/>
              <a:t>Continuous Improvement:</a:t>
            </a:r>
            <a:endParaRPr sz="1100" u="sng"/>
          </a:p>
          <a:p>
            <a:pPr marL="457200" lvl="0" indent="-298450" algn="l" rtl="0">
              <a:spcBef>
                <a:spcPts val="1600"/>
              </a:spcBef>
              <a:spcAft>
                <a:spcPts val="0"/>
              </a:spcAft>
              <a:buSzPts val="1100"/>
              <a:buChar char="●"/>
            </a:pPr>
            <a:r>
              <a:rPr lang="en" sz="1100"/>
              <a:t>Objective: Foster a culture of continuous improvement by investing in research and development, staying abreast of technological advancements, and adapting detection methods to evolving cyber threats.</a:t>
            </a:r>
            <a:endParaRPr sz="1100"/>
          </a:p>
        </p:txBody>
      </p:sp>
      <p:sp>
        <p:nvSpPr>
          <p:cNvPr id="943" name="Google Shape;943;p38"/>
          <p:cNvSpPr txBox="1">
            <a:spLocks noGrp="1"/>
          </p:cNvSpPr>
          <p:nvPr>
            <p:ph type="title" idx="4294967295"/>
          </p:nvPr>
        </p:nvSpPr>
        <p:spPr>
          <a:xfrm>
            <a:off x="3220321" y="2758275"/>
            <a:ext cx="37428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Efficiency in Resource Utilization</a:t>
            </a:r>
            <a:endParaRPr sz="1300"/>
          </a:p>
        </p:txBody>
      </p:sp>
      <p:cxnSp>
        <p:nvCxnSpPr>
          <p:cNvPr id="944" name="Google Shape;944;p38"/>
          <p:cNvCxnSpPr>
            <a:endCxn id="945" idx="0"/>
          </p:cNvCxnSpPr>
          <p:nvPr/>
        </p:nvCxnSpPr>
        <p:spPr>
          <a:xfrm rot="10800000">
            <a:off x="577489" y="1494075"/>
            <a:ext cx="3402600" cy="305100"/>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946" name="Google Shape;946;p38"/>
          <p:cNvCxnSpPr/>
          <p:nvPr/>
        </p:nvCxnSpPr>
        <p:spPr>
          <a:xfrm flipH="1">
            <a:off x="1585554" y="3001650"/>
            <a:ext cx="1486200" cy="556800"/>
          </a:xfrm>
          <a:prstGeom prst="bentConnector3">
            <a:avLst>
              <a:gd name="adj1" fmla="val 50000"/>
            </a:avLst>
          </a:prstGeom>
          <a:noFill/>
          <a:ln w="19050" cap="flat" cmpd="sng">
            <a:solidFill>
              <a:schemeClr val="accent1"/>
            </a:solidFill>
            <a:prstDash val="solid"/>
            <a:round/>
            <a:headEnd type="oval" w="med" len="med"/>
            <a:tailEnd type="oval"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39"/>
          <p:cNvSpPr txBox="1"/>
          <p:nvPr/>
        </p:nvSpPr>
        <p:spPr>
          <a:xfrm>
            <a:off x="557900" y="623650"/>
            <a:ext cx="7313700" cy="75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2"/>
                </a:solidFill>
                <a:latin typeface="DM Sans"/>
                <a:ea typeface="DM Sans"/>
                <a:cs typeface="DM Sans"/>
                <a:sym typeface="DM Sans"/>
              </a:rPr>
              <a:t>Feature Description:</a:t>
            </a:r>
            <a:endParaRPr b="1">
              <a:solidFill>
                <a:schemeClr val="lt2"/>
              </a:solidFill>
              <a:latin typeface="DM Sans"/>
              <a:ea typeface="DM Sans"/>
              <a:cs typeface="DM Sans"/>
              <a:sym typeface="DM Sans"/>
            </a:endParaRPr>
          </a:p>
          <a:p>
            <a:pPr marL="0" lvl="0" indent="0" algn="l" rtl="0">
              <a:spcBef>
                <a:spcPts val="0"/>
              </a:spcBef>
              <a:spcAft>
                <a:spcPts val="0"/>
              </a:spcAft>
              <a:buNone/>
            </a:pPr>
            <a:r>
              <a:rPr lang="en" b="1">
                <a:solidFill>
                  <a:schemeClr val="lt2"/>
                </a:solidFill>
                <a:latin typeface="DM Sans"/>
                <a:ea typeface="DM Sans"/>
                <a:cs typeface="DM Sans"/>
                <a:sym typeface="DM Sans"/>
              </a:rPr>
              <a:t>1.Duration: Duration of connection (in seconds)</a:t>
            </a:r>
            <a:endParaRPr b="1">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Understanding the time duration of connections is crucial for analyzing network activity and identifying potential anomalies. Longer durations may indicate suspicious behavior.</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a:p>
            <a:pPr marL="0" lvl="0" indent="0" algn="l" rtl="0">
              <a:spcBef>
                <a:spcPts val="0"/>
              </a:spcBef>
              <a:spcAft>
                <a:spcPts val="0"/>
              </a:spcAft>
              <a:buNone/>
            </a:pPr>
            <a:r>
              <a:rPr lang="en" b="1">
                <a:solidFill>
                  <a:schemeClr val="lt2"/>
                </a:solidFill>
                <a:latin typeface="DM Sans"/>
                <a:ea typeface="DM Sans"/>
                <a:cs typeface="DM Sans"/>
                <a:sym typeface="DM Sans"/>
              </a:rPr>
              <a:t>2.Protocol_type: Type of protocol</a:t>
            </a:r>
            <a:endParaRPr b="1">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Knowing the protocol type used in network connections is essential for recognizing normal and abnormal patterns of communication. Different protocols may have different security implications.</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a:p>
            <a:pPr marL="0" lvl="0" indent="0" algn="l" rtl="0">
              <a:spcBef>
                <a:spcPts val="0"/>
              </a:spcBef>
              <a:spcAft>
                <a:spcPts val="0"/>
              </a:spcAft>
              <a:buNone/>
            </a:pPr>
            <a:r>
              <a:rPr lang="en" b="1">
                <a:solidFill>
                  <a:schemeClr val="lt2"/>
                </a:solidFill>
                <a:latin typeface="DM Sans"/>
                <a:ea typeface="DM Sans"/>
                <a:cs typeface="DM Sans"/>
                <a:sym typeface="DM Sans"/>
              </a:rPr>
              <a:t>3.Service: Network type</a:t>
            </a:r>
            <a:endParaRPr b="1">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Identifying the type of network service provides insights into the nature of connections. Understanding various network services is vital for distinguishing between legitimate and potentially malicious activities.</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a:p>
            <a:pPr marL="0" lvl="0" indent="0" algn="l" rtl="0">
              <a:spcBef>
                <a:spcPts val="0"/>
              </a:spcBef>
              <a:spcAft>
                <a:spcPts val="0"/>
              </a:spcAft>
              <a:buNone/>
            </a:pPr>
            <a:r>
              <a:rPr lang="en" b="1">
                <a:solidFill>
                  <a:schemeClr val="lt2"/>
                </a:solidFill>
                <a:latin typeface="DM Sans"/>
                <a:ea typeface="DM Sans"/>
                <a:cs typeface="DM Sans"/>
                <a:sym typeface="DM Sans"/>
              </a:rPr>
              <a:t>4.Flag: Flag status</a:t>
            </a:r>
            <a:endParaRPr b="1">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Flag status in network communication helps in understanding the status of connections, such as whether they are normal or involve potential security threats.</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p:txBody>
      </p:sp>
      <p:sp>
        <p:nvSpPr>
          <p:cNvPr id="952" name="Google Shape;952;p39"/>
          <p:cNvSpPr txBox="1"/>
          <p:nvPr/>
        </p:nvSpPr>
        <p:spPr>
          <a:xfrm>
            <a:off x="215450" y="178400"/>
            <a:ext cx="598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2"/>
                </a:solidFill>
                <a:latin typeface="Viga"/>
                <a:ea typeface="Viga"/>
                <a:cs typeface="Viga"/>
                <a:sym typeface="Viga"/>
              </a:rPr>
              <a:t>Business Understanding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0"/>
          <p:cNvSpPr txBox="1"/>
          <p:nvPr/>
        </p:nvSpPr>
        <p:spPr>
          <a:xfrm>
            <a:off x="222300" y="1247300"/>
            <a:ext cx="86994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2"/>
                </a:solidFill>
                <a:latin typeface="DM Sans"/>
                <a:ea typeface="DM Sans"/>
                <a:cs typeface="DM Sans"/>
                <a:sym typeface="DM Sans"/>
              </a:rPr>
              <a:t>6.Dst_bytes: </a:t>
            </a:r>
            <a:r>
              <a:rPr lang="en">
                <a:solidFill>
                  <a:schemeClr val="lt2"/>
                </a:solidFill>
                <a:latin typeface="DM Sans"/>
                <a:ea typeface="DM Sans"/>
                <a:cs typeface="DM Sans"/>
                <a:sym typeface="DM Sans"/>
              </a:rPr>
              <a:t>Number of bytes transferred from destination to source</a:t>
            </a:r>
            <a:endParaRPr>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Similar to Src_bytes, tracking the volume of data transferred from destination to source provides additional context for assessing network behavior and potential security issues.</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a:p>
            <a:pPr marL="0" lvl="0" indent="0" algn="l" rtl="0">
              <a:spcBef>
                <a:spcPts val="0"/>
              </a:spcBef>
              <a:spcAft>
                <a:spcPts val="0"/>
              </a:spcAft>
              <a:buNone/>
            </a:pPr>
            <a:r>
              <a:rPr lang="en" b="1">
                <a:solidFill>
                  <a:schemeClr val="lt2"/>
                </a:solidFill>
                <a:latin typeface="DM Sans"/>
                <a:ea typeface="DM Sans"/>
                <a:cs typeface="DM Sans"/>
                <a:sym typeface="DM Sans"/>
              </a:rPr>
              <a:t>7.Land: </a:t>
            </a:r>
            <a:r>
              <a:rPr lang="en">
                <a:solidFill>
                  <a:schemeClr val="lt2"/>
                </a:solidFill>
                <a:latin typeface="DM Sans"/>
                <a:ea typeface="DM Sans"/>
                <a:cs typeface="DM Sans"/>
                <a:sym typeface="DM Sans"/>
              </a:rPr>
              <a:t>If the connection is to the same host, land=1; else, 0</a:t>
            </a:r>
            <a:endParaRPr>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Identifying whether connections are within the same host is important for detecting certain types of attacks, such as those attempting to exploit vulnerabilities on the same system.</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a:p>
            <a:pPr marL="0" lvl="0" indent="0" algn="l" rtl="0">
              <a:spcBef>
                <a:spcPts val="0"/>
              </a:spcBef>
              <a:spcAft>
                <a:spcPts val="0"/>
              </a:spcAft>
              <a:buNone/>
            </a:pPr>
            <a:r>
              <a:rPr lang="en" b="1">
                <a:solidFill>
                  <a:schemeClr val="lt2"/>
                </a:solidFill>
                <a:latin typeface="DM Sans"/>
                <a:ea typeface="DM Sans"/>
                <a:cs typeface="DM Sans"/>
                <a:sym typeface="DM Sans"/>
              </a:rPr>
              <a:t>8.Wrong_fragment: </a:t>
            </a:r>
            <a:r>
              <a:rPr lang="en">
                <a:solidFill>
                  <a:schemeClr val="lt2"/>
                </a:solidFill>
                <a:latin typeface="DM Sans"/>
                <a:ea typeface="DM Sans"/>
                <a:cs typeface="DM Sans"/>
                <a:sym typeface="DM Sans"/>
              </a:rPr>
              <a:t>Number of wrong fragments</a:t>
            </a:r>
            <a:endParaRPr>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Monitoring wrong fragments in network communication helps in identifying potential fragmentation attacks, which can be indicative of malicious intent.</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a:p>
            <a:pPr marL="0" lvl="0" indent="0" algn="l" rtl="0">
              <a:spcBef>
                <a:spcPts val="0"/>
              </a:spcBef>
              <a:spcAft>
                <a:spcPts val="0"/>
              </a:spcAft>
              <a:buNone/>
            </a:pPr>
            <a:r>
              <a:rPr lang="en" b="1">
                <a:solidFill>
                  <a:schemeClr val="lt2"/>
                </a:solidFill>
                <a:latin typeface="DM Sans"/>
                <a:ea typeface="DM Sans"/>
                <a:cs typeface="DM Sans"/>
                <a:sym typeface="DM Sans"/>
              </a:rPr>
              <a:t>9.Urgent:</a:t>
            </a:r>
            <a:r>
              <a:rPr lang="en">
                <a:solidFill>
                  <a:schemeClr val="lt2"/>
                </a:solidFill>
                <a:latin typeface="DM Sans"/>
                <a:ea typeface="DM Sans"/>
                <a:cs typeface="DM Sans"/>
                <a:sym typeface="DM Sans"/>
              </a:rPr>
              <a:t> Number of urgent packets</a:t>
            </a:r>
            <a:endParaRPr>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Tracking urgent packets provides information about the priority of network traffic, which can be useful in identifying abnormal or potentially malicious activities.</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p:txBody>
      </p:sp>
      <p:sp>
        <p:nvSpPr>
          <p:cNvPr id="958" name="Google Shape;958;p40"/>
          <p:cNvSpPr txBox="1"/>
          <p:nvPr/>
        </p:nvSpPr>
        <p:spPr>
          <a:xfrm>
            <a:off x="243100" y="314325"/>
            <a:ext cx="8745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2"/>
                </a:solidFill>
                <a:latin typeface="DM Sans"/>
                <a:ea typeface="DM Sans"/>
                <a:cs typeface="DM Sans"/>
                <a:sym typeface="DM Sans"/>
              </a:rPr>
              <a:t>5.Src_bytes: </a:t>
            </a:r>
            <a:r>
              <a:rPr lang="en">
                <a:solidFill>
                  <a:schemeClr val="lt2"/>
                </a:solidFill>
                <a:latin typeface="DM Sans"/>
                <a:ea typeface="DM Sans"/>
                <a:cs typeface="DM Sans"/>
                <a:sym typeface="DM Sans"/>
              </a:rPr>
              <a:t>Number of bytes transferred from source to destination</a:t>
            </a:r>
            <a:endParaRPr>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Monitoring the volume of data transferred from source to destination aids in detecting unusual data flows, which could indicate a security breach or suspicious activity.</a:t>
            </a:r>
            <a:endParaRPr>
              <a:solidFill>
                <a:schemeClr val="lt2"/>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1"/>
          <p:cNvSpPr txBox="1"/>
          <p:nvPr/>
        </p:nvSpPr>
        <p:spPr>
          <a:xfrm>
            <a:off x="351500" y="732500"/>
            <a:ext cx="77811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2"/>
                </a:solidFill>
                <a:latin typeface="DM Sans"/>
                <a:ea typeface="DM Sans"/>
                <a:cs typeface="DM Sans"/>
                <a:sym typeface="DM Sans"/>
              </a:rPr>
              <a:t>10.Hot: </a:t>
            </a:r>
            <a:r>
              <a:rPr lang="en">
                <a:solidFill>
                  <a:schemeClr val="lt2"/>
                </a:solidFill>
                <a:latin typeface="DM Sans"/>
                <a:ea typeface="DM Sans"/>
                <a:cs typeface="DM Sans"/>
                <a:sym typeface="DM Sans"/>
              </a:rPr>
              <a:t>Number of "hot" indicators</a:t>
            </a:r>
            <a:endParaRPr>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Business Understanding: The presence of "hot" indicators can be a sign of suspicious or abnormal activity. Understanding and monitoring these indicators is crucial for identifying potential security threats.</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a:p>
            <a:pPr marL="0" lvl="0" indent="0" algn="l" rtl="0">
              <a:spcBef>
                <a:spcPts val="0"/>
              </a:spcBef>
              <a:spcAft>
                <a:spcPts val="0"/>
              </a:spcAft>
              <a:buNone/>
            </a:pPr>
            <a:r>
              <a:rPr lang="en" b="1">
                <a:solidFill>
                  <a:schemeClr val="lt2"/>
                </a:solidFill>
                <a:latin typeface="DM Sans"/>
                <a:ea typeface="DM Sans"/>
                <a:cs typeface="DM Sans"/>
                <a:sym typeface="DM Sans"/>
              </a:rPr>
              <a:t>11.Num_failed_logins: </a:t>
            </a:r>
            <a:r>
              <a:rPr lang="en">
                <a:solidFill>
                  <a:schemeClr val="lt2"/>
                </a:solidFill>
                <a:latin typeface="DM Sans"/>
                <a:ea typeface="DM Sans"/>
                <a:cs typeface="DM Sans"/>
                <a:sym typeface="DM Sans"/>
              </a:rPr>
              <a:t>Number of failed logins</a:t>
            </a:r>
            <a:endParaRPr>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Business Understanding: Monitoring failed login attempts is essential for detecting potential unauthorized access attempts and securing the network against brute-force attacks.</a:t>
            </a:r>
            <a:endParaRPr>
              <a:solidFill>
                <a:schemeClr val="lt2"/>
              </a:solidFill>
              <a:latin typeface="DM Sans"/>
              <a:ea typeface="DM Sans"/>
              <a:cs typeface="DM Sans"/>
              <a:sym typeface="DM Sans"/>
            </a:endParaRPr>
          </a:p>
          <a:p>
            <a:pPr marL="0" lvl="0" indent="0" algn="l" rtl="0">
              <a:spcBef>
                <a:spcPts val="0"/>
              </a:spcBef>
              <a:spcAft>
                <a:spcPts val="0"/>
              </a:spcAft>
              <a:buNone/>
            </a:pPr>
            <a:endParaRPr>
              <a:solidFill>
                <a:schemeClr val="lt2"/>
              </a:solidFill>
              <a:latin typeface="DM Sans"/>
              <a:ea typeface="DM Sans"/>
              <a:cs typeface="DM Sans"/>
              <a:sym typeface="DM Sans"/>
            </a:endParaRPr>
          </a:p>
          <a:p>
            <a:pPr marL="0" lvl="0" indent="0" algn="l" rtl="0">
              <a:spcBef>
                <a:spcPts val="0"/>
              </a:spcBef>
              <a:spcAft>
                <a:spcPts val="0"/>
              </a:spcAft>
              <a:buNone/>
            </a:pPr>
            <a:r>
              <a:rPr lang="en" b="1">
                <a:solidFill>
                  <a:schemeClr val="lt2"/>
                </a:solidFill>
                <a:latin typeface="DM Sans"/>
                <a:ea typeface="DM Sans"/>
                <a:cs typeface="DM Sans"/>
                <a:sym typeface="DM Sans"/>
              </a:rPr>
              <a:t>12.Logged_in: </a:t>
            </a:r>
            <a:r>
              <a:rPr lang="en">
                <a:solidFill>
                  <a:schemeClr val="lt2"/>
                </a:solidFill>
                <a:latin typeface="DM Sans"/>
                <a:ea typeface="DM Sans"/>
                <a:cs typeface="DM Sans"/>
                <a:sym typeface="DM Sans"/>
              </a:rPr>
              <a:t>If logged in, logged_in=1; else, 0</a:t>
            </a:r>
            <a:endParaRPr>
              <a:solidFill>
                <a:schemeClr val="lt2"/>
              </a:solidFill>
              <a:latin typeface="DM Sans"/>
              <a:ea typeface="DM Sans"/>
              <a:cs typeface="DM Sans"/>
              <a:sym typeface="DM Sans"/>
            </a:endParaRPr>
          </a:p>
          <a:p>
            <a:pPr marL="0" lvl="0" indent="0" algn="l" rtl="0">
              <a:spcBef>
                <a:spcPts val="0"/>
              </a:spcBef>
              <a:spcAft>
                <a:spcPts val="0"/>
              </a:spcAft>
              <a:buNone/>
            </a:pPr>
            <a:r>
              <a:rPr lang="en">
                <a:solidFill>
                  <a:schemeClr val="lt2"/>
                </a:solidFill>
                <a:latin typeface="DM Sans"/>
                <a:ea typeface="DM Sans"/>
                <a:cs typeface="DM Sans"/>
                <a:sym typeface="DM Sans"/>
              </a:rPr>
              <a:t>Business Understanding: Identifying whether users are logged in helps in distinguishing between active user sessions and potential unauthorized access.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2"/>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txBox="1">
            <a:spLocks noGrp="1"/>
          </p:cNvSpPr>
          <p:nvPr>
            <p:ph type="title"/>
          </p:nvPr>
        </p:nvSpPr>
        <p:spPr>
          <a:xfrm>
            <a:off x="2512050" y="1715800"/>
            <a:ext cx="3967500"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Study on Decision Tree and KNN Algorithm for </a:t>
            </a:r>
            <a:endParaRPr sz="2400"/>
          </a:p>
          <a:p>
            <a:pPr marL="0" lvl="0" indent="0" algn="ctr" rtl="0">
              <a:spcBef>
                <a:spcPts val="0"/>
              </a:spcBef>
              <a:spcAft>
                <a:spcPts val="0"/>
              </a:spcAft>
              <a:buNone/>
            </a:pPr>
            <a:r>
              <a:rPr lang="en" sz="2400"/>
              <a:t>Intrusion Detection System</a:t>
            </a:r>
            <a:endParaRPr sz="2400"/>
          </a:p>
        </p:txBody>
      </p:sp>
      <p:sp>
        <p:nvSpPr>
          <p:cNvPr id="970" name="Google Shape;970;p42"/>
          <p:cNvSpPr txBox="1">
            <a:spLocks noGrp="1"/>
          </p:cNvSpPr>
          <p:nvPr>
            <p:ph type="title" idx="2"/>
          </p:nvPr>
        </p:nvSpPr>
        <p:spPr>
          <a:xfrm>
            <a:off x="3166950" y="998275"/>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grpSp>
        <p:nvGrpSpPr>
          <p:cNvPr id="971" name="Google Shape;971;p42"/>
          <p:cNvGrpSpPr/>
          <p:nvPr/>
        </p:nvGrpSpPr>
        <p:grpSpPr>
          <a:xfrm>
            <a:off x="6654253" y="792428"/>
            <a:ext cx="2285012" cy="4128237"/>
            <a:chOff x="2360075" y="238275"/>
            <a:chExt cx="2899025" cy="5237550"/>
          </a:xfrm>
        </p:grpSpPr>
        <p:sp>
          <p:nvSpPr>
            <p:cNvPr id="972" name="Google Shape;972;p42"/>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2"/>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2"/>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2"/>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2"/>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2"/>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2"/>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2"/>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2"/>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2"/>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2"/>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2"/>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2"/>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2"/>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2"/>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2"/>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2"/>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2"/>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2"/>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2"/>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2"/>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2"/>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2"/>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2"/>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2"/>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2"/>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2"/>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2"/>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2"/>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2"/>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2"/>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2"/>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2"/>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2"/>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2"/>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2"/>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2"/>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2"/>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2"/>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2"/>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2"/>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2"/>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2"/>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2"/>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2"/>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2"/>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2"/>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2"/>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2"/>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2"/>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2"/>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2"/>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2"/>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2"/>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2"/>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2"/>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2"/>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2"/>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2"/>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2"/>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2"/>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2"/>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2"/>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2"/>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2"/>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2"/>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2"/>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2"/>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2"/>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2"/>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2"/>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2"/>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2"/>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2"/>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2"/>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2"/>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2"/>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2"/>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2"/>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2"/>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2"/>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2"/>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2"/>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2"/>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2"/>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42"/>
          <p:cNvSpPr/>
          <p:nvPr/>
        </p:nvSpPr>
        <p:spPr>
          <a:xfrm rot="6517079">
            <a:off x="-2063315" y="808781"/>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42"/>
          <p:cNvGrpSpPr/>
          <p:nvPr/>
        </p:nvGrpSpPr>
        <p:grpSpPr>
          <a:xfrm>
            <a:off x="528025" y="1372087"/>
            <a:ext cx="1710463" cy="3314796"/>
            <a:chOff x="794725" y="1585024"/>
            <a:chExt cx="1710463" cy="3314796"/>
          </a:xfrm>
        </p:grpSpPr>
        <p:sp>
          <p:nvSpPr>
            <p:cNvPr id="1081" name="Google Shape;1081;p42"/>
            <p:cNvSpPr/>
            <p:nvPr/>
          </p:nvSpPr>
          <p:spPr>
            <a:xfrm>
              <a:off x="794725" y="4759350"/>
              <a:ext cx="1710463" cy="134221"/>
            </a:xfrm>
            <a:custGeom>
              <a:avLst/>
              <a:gdLst/>
              <a:ahLst/>
              <a:cxnLst/>
              <a:rect l="l" t="t" r="r" b="b"/>
              <a:pathLst>
                <a:path w="222138" h="6620" extrusionOk="0">
                  <a:moveTo>
                    <a:pt x="111068" y="1"/>
                  </a:moveTo>
                  <a:cubicBezTo>
                    <a:pt x="49728" y="1"/>
                    <a:pt x="0" y="1482"/>
                    <a:pt x="0" y="3310"/>
                  </a:cubicBezTo>
                  <a:cubicBezTo>
                    <a:pt x="0" y="5137"/>
                    <a:pt x="49728" y="6620"/>
                    <a:pt x="111068" y="6620"/>
                  </a:cubicBezTo>
                  <a:cubicBezTo>
                    <a:pt x="172410" y="6620"/>
                    <a:pt x="222137" y="5139"/>
                    <a:pt x="222137" y="3310"/>
                  </a:cubicBezTo>
                  <a:cubicBezTo>
                    <a:pt x="222137" y="1482"/>
                    <a:pt x="172410" y="1"/>
                    <a:pt x="11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1325358" y="3994987"/>
              <a:ext cx="754100" cy="795811"/>
            </a:xfrm>
            <a:custGeom>
              <a:avLst/>
              <a:gdLst/>
              <a:ahLst/>
              <a:cxnLst/>
              <a:rect l="l" t="t" r="r" b="b"/>
              <a:pathLst>
                <a:path w="37189" h="39246" extrusionOk="0">
                  <a:moveTo>
                    <a:pt x="35759" y="0"/>
                  </a:moveTo>
                  <a:lnTo>
                    <a:pt x="28478" y="651"/>
                  </a:lnTo>
                  <a:cubicBezTo>
                    <a:pt x="28478" y="651"/>
                    <a:pt x="21847" y="5201"/>
                    <a:pt x="20026" y="8062"/>
                  </a:cubicBezTo>
                  <a:cubicBezTo>
                    <a:pt x="18205" y="10923"/>
                    <a:pt x="13264" y="18335"/>
                    <a:pt x="9884" y="20415"/>
                  </a:cubicBezTo>
                  <a:cubicBezTo>
                    <a:pt x="6502" y="22496"/>
                    <a:pt x="1301" y="20675"/>
                    <a:pt x="650" y="22626"/>
                  </a:cubicBezTo>
                  <a:cubicBezTo>
                    <a:pt x="0" y="24576"/>
                    <a:pt x="1301" y="27957"/>
                    <a:pt x="1042" y="29648"/>
                  </a:cubicBezTo>
                  <a:cubicBezTo>
                    <a:pt x="782" y="31338"/>
                    <a:pt x="130" y="35889"/>
                    <a:pt x="1692" y="37710"/>
                  </a:cubicBezTo>
                  <a:cubicBezTo>
                    <a:pt x="2635" y="38810"/>
                    <a:pt x="3578" y="39245"/>
                    <a:pt x="4205" y="39245"/>
                  </a:cubicBezTo>
                  <a:cubicBezTo>
                    <a:pt x="4615" y="39245"/>
                    <a:pt x="4891" y="39059"/>
                    <a:pt x="4942" y="38750"/>
                  </a:cubicBezTo>
                  <a:cubicBezTo>
                    <a:pt x="5071" y="37970"/>
                    <a:pt x="4942" y="33939"/>
                    <a:pt x="6502" y="31208"/>
                  </a:cubicBezTo>
                  <a:cubicBezTo>
                    <a:pt x="8062" y="28477"/>
                    <a:pt x="10663" y="24576"/>
                    <a:pt x="19765" y="18075"/>
                  </a:cubicBezTo>
                  <a:cubicBezTo>
                    <a:pt x="28868" y="11573"/>
                    <a:pt x="33288" y="7152"/>
                    <a:pt x="35239" y="5072"/>
                  </a:cubicBezTo>
                  <a:cubicBezTo>
                    <a:pt x="37189" y="2991"/>
                    <a:pt x="35759" y="1"/>
                    <a:pt x="35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1320876" y="3989045"/>
              <a:ext cx="765253" cy="807673"/>
            </a:xfrm>
            <a:custGeom>
              <a:avLst/>
              <a:gdLst/>
              <a:ahLst/>
              <a:cxnLst/>
              <a:rect l="l" t="t" r="r" b="b"/>
              <a:pathLst>
                <a:path w="37739" h="39831" extrusionOk="0">
                  <a:moveTo>
                    <a:pt x="35980" y="0"/>
                  </a:moveTo>
                  <a:cubicBezTo>
                    <a:pt x="35938" y="0"/>
                    <a:pt x="35896" y="9"/>
                    <a:pt x="35855" y="29"/>
                  </a:cubicBezTo>
                  <a:cubicBezTo>
                    <a:pt x="35709" y="98"/>
                    <a:pt x="35648" y="274"/>
                    <a:pt x="35717" y="419"/>
                  </a:cubicBezTo>
                  <a:cubicBezTo>
                    <a:pt x="35730" y="447"/>
                    <a:pt x="37035" y="3257"/>
                    <a:pt x="35247" y="5164"/>
                  </a:cubicBezTo>
                  <a:cubicBezTo>
                    <a:pt x="31587" y="9068"/>
                    <a:pt x="26396" y="13431"/>
                    <a:pt x="19817" y="18130"/>
                  </a:cubicBezTo>
                  <a:cubicBezTo>
                    <a:pt x="11220" y="24269"/>
                    <a:pt x="8322" y="28115"/>
                    <a:pt x="6470" y="31355"/>
                  </a:cubicBezTo>
                  <a:cubicBezTo>
                    <a:pt x="5186" y="33601"/>
                    <a:pt x="5016" y="36713"/>
                    <a:pt x="4933" y="38209"/>
                  </a:cubicBezTo>
                  <a:cubicBezTo>
                    <a:pt x="4913" y="38570"/>
                    <a:pt x="4898" y="38854"/>
                    <a:pt x="4875" y="38994"/>
                  </a:cubicBezTo>
                  <a:cubicBezTo>
                    <a:pt x="4868" y="39036"/>
                    <a:pt x="4847" y="39162"/>
                    <a:pt x="4640" y="39220"/>
                  </a:cubicBezTo>
                  <a:cubicBezTo>
                    <a:pt x="4574" y="39238"/>
                    <a:pt x="4500" y="39247"/>
                    <a:pt x="4419" y="39247"/>
                  </a:cubicBezTo>
                  <a:cubicBezTo>
                    <a:pt x="3875" y="39247"/>
                    <a:pt x="3006" y="38828"/>
                    <a:pt x="2134" y="37813"/>
                  </a:cubicBezTo>
                  <a:cubicBezTo>
                    <a:pt x="1129" y="36639"/>
                    <a:pt x="933" y="34005"/>
                    <a:pt x="1552" y="29985"/>
                  </a:cubicBezTo>
                  <a:cubicBezTo>
                    <a:pt x="1670" y="29216"/>
                    <a:pt x="1493" y="28159"/>
                    <a:pt x="1303" y="27041"/>
                  </a:cubicBezTo>
                  <a:cubicBezTo>
                    <a:pt x="1068" y="25644"/>
                    <a:pt x="801" y="24059"/>
                    <a:pt x="1150" y="23011"/>
                  </a:cubicBezTo>
                  <a:cubicBezTo>
                    <a:pt x="1408" y="22237"/>
                    <a:pt x="2810" y="22198"/>
                    <a:pt x="4434" y="22155"/>
                  </a:cubicBezTo>
                  <a:cubicBezTo>
                    <a:pt x="6240" y="22107"/>
                    <a:pt x="8489" y="22046"/>
                    <a:pt x="10258" y="20957"/>
                  </a:cubicBezTo>
                  <a:cubicBezTo>
                    <a:pt x="13791" y="18783"/>
                    <a:pt x="18986" y="10881"/>
                    <a:pt x="20494" y="8512"/>
                  </a:cubicBezTo>
                  <a:cubicBezTo>
                    <a:pt x="22262" y="5734"/>
                    <a:pt x="28799" y="1229"/>
                    <a:pt x="28865" y="1184"/>
                  </a:cubicBezTo>
                  <a:cubicBezTo>
                    <a:pt x="28998" y="1092"/>
                    <a:pt x="29032" y="911"/>
                    <a:pt x="28940" y="778"/>
                  </a:cubicBezTo>
                  <a:cubicBezTo>
                    <a:pt x="28883" y="695"/>
                    <a:pt x="28792" y="650"/>
                    <a:pt x="28700" y="650"/>
                  </a:cubicBezTo>
                  <a:cubicBezTo>
                    <a:pt x="28642" y="650"/>
                    <a:pt x="28585" y="667"/>
                    <a:pt x="28534" y="702"/>
                  </a:cubicBezTo>
                  <a:cubicBezTo>
                    <a:pt x="28261" y="889"/>
                    <a:pt x="21833" y="5320"/>
                    <a:pt x="20001" y="8198"/>
                  </a:cubicBezTo>
                  <a:cubicBezTo>
                    <a:pt x="18509" y="10541"/>
                    <a:pt x="13378" y="18349"/>
                    <a:pt x="9951" y="20458"/>
                  </a:cubicBezTo>
                  <a:cubicBezTo>
                    <a:pt x="8316" y="21465"/>
                    <a:pt x="6245" y="21520"/>
                    <a:pt x="4418" y="21570"/>
                  </a:cubicBezTo>
                  <a:cubicBezTo>
                    <a:pt x="2574" y="21620"/>
                    <a:pt x="983" y="21663"/>
                    <a:pt x="595" y="22826"/>
                  </a:cubicBezTo>
                  <a:cubicBezTo>
                    <a:pt x="199" y="24013"/>
                    <a:pt x="467" y="25602"/>
                    <a:pt x="726" y="27139"/>
                  </a:cubicBezTo>
                  <a:cubicBezTo>
                    <a:pt x="907" y="28210"/>
                    <a:pt x="1077" y="29220"/>
                    <a:pt x="974" y="29896"/>
                  </a:cubicBezTo>
                  <a:cubicBezTo>
                    <a:pt x="733" y="31461"/>
                    <a:pt x="1" y="36222"/>
                    <a:pt x="1691" y="38193"/>
                  </a:cubicBezTo>
                  <a:cubicBezTo>
                    <a:pt x="2736" y="39414"/>
                    <a:pt x="3746" y="39830"/>
                    <a:pt x="4429" y="39830"/>
                  </a:cubicBezTo>
                  <a:cubicBezTo>
                    <a:pt x="4434" y="39830"/>
                    <a:pt x="4438" y="39830"/>
                    <a:pt x="4442" y="39830"/>
                  </a:cubicBezTo>
                  <a:cubicBezTo>
                    <a:pt x="4562" y="39830"/>
                    <a:pt x="4681" y="39814"/>
                    <a:pt x="4797" y="39784"/>
                  </a:cubicBezTo>
                  <a:cubicBezTo>
                    <a:pt x="5156" y="39684"/>
                    <a:pt x="5395" y="39432"/>
                    <a:pt x="5452" y="39092"/>
                  </a:cubicBezTo>
                  <a:cubicBezTo>
                    <a:pt x="5480" y="38920"/>
                    <a:pt x="5496" y="38636"/>
                    <a:pt x="5518" y="38241"/>
                  </a:cubicBezTo>
                  <a:cubicBezTo>
                    <a:pt x="5597" y="36791"/>
                    <a:pt x="5763" y="33773"/>
                    <a:pt x="6977" y="31646"/>
                  </a:cubicBezTo>
                  <a:cubicBezTo>
                    <a:pt x="8796" y="28465"/>
                    <a:pt x="11652" y="24681"/>
                    <a:pt x="20157" y="18607"/>
                  </a:cubicBezTo>
                  <a:cubicBezTo>
                    <a:pt x="26767" y="13886"/>
                    <a:pt x="31987" y="9498"/>
                    <a:pt x="35674" y="5565"/>
                  </a:cubicBezTo>
                  <a:cubicBezTo>
                    <a:pt x="37738" y="3364"/>
                    <a:pt x="36307" y="297"/>
                    <a:pt x="36245" y="167"/>
                  </a:cubicBezTo>
                  <a:cubicBezTo>
                    <a:pt x="36195" y="62"/>
                    <a:pt x="36090" y="0"/>
                    <a:pt x="35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p:nvPr/>
          </p:nvSpPr>
          <p:spPr>
            <a:xfrm>
              <a:off x="1490791" y="3994987"/>
              <a:ext cx="588696" cy="544816"/>
            </a:xfrm>
            <a:custGeom>
              <a:avLst/>
              <a:gdLst/>
              <a:ahLst/>
              <a:cxnLst/>
              <a:rect l="l" t="t" r="r" b="b"/>
              <a:pathLst>
                <a:path w="29032" h="26868" extrusionOk="0">
                  <a:moveTo>
                    <a:pt x="27602" y="0"/>
                  </a:moveTo>
                  <a:lnTo>
                    <a:pt x="20320" y="651"/>
                  </a:lnTo>
                  <a:cubicBezTo>
                    <a:pt x="20320" y="651"/>
                    <a:pt x="13689" y="5201"/>
                    <a:pt x="11868" y="8062"/>
                  </a:cubicBezTo>
                  <a:cubicBezTo>
                    <a:pt x="10047" y="10923"/>
                    <a:pt x="5106" y="18335"/>
                    <a:pt x="1726" y="20415"/>
                  </a:cubicBezTo>
                  <a:cubicBezTo>
                    <a:pt x="1191" y="20745"/>
                    <a:pt x="607" y="20969"/>
                    <a:pt x="7" y="21132"/>
                  </a:cubicBezTo>
                  <a:cubicBezTo>
                    <a:pt x="1" y="22952"/>
                    <a:pt x="318" y="25047"/>
                    <a:pt x="1417" y="26868"/>
                  </a:cubicBezTo>
                  <a:cubicBezTo>
                    <a:pt x="3393" y="24596"/>
                    <a:pt x="6461" y="21751"/>
                    <a:pt x="11608" y="18075"/>
                  </a:cubicBezTo>
                  <a:cubicBezTo>
                    <a:pt x="20710" y="11573"/>
                    <a:pt x="25131" y="7152"/>
                    <a:pt x="27082" y="5071"/>
                  </a:cubicBezTo>
                  <a:cubicBezTo>
                    <a:pt x="29032" y="2991"/>
                    <a:pt x="27602" y="1"/>
                    <a:pt x="27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2"/>
            <p:cNvSpPr/>
            <p:nvPr/>
          </p:nvSpPr>
          <p:spPr>
            <a:xfrm>
              <a:off x="1484850" y="3989065"/>
              <a:ext cx="601289" cy="556678"/>
            </a:xfrm>
            <a:custGeom>
              <a:avLst/>
              <a:gdLst/>
              <a:ahLst/>
              <a:cxnLst/>
              <a:rect l="l" t="t" r="r" b="b"/>
              <a:pathLst>
                <a:path w="29653" h="27453" extrusionOk="0">
                  <a:moveTo>
                    <a:pt x="27708" y="602"/>
                  </a:moveTo>
                  <a:lnTo>
                    <a:pt x="27708" y="602"/>
                  </a:lnTo>
                  <a:cubicBezTo>
                    <a:pt x="27963" y="1261"/>
                    <a:pt x="28683" y="3540"/>
                    <a:pt x="27161" y="5163"/>
                  </a:cubicBezTo>
                  <a:cubicBezTo>
                    <a:pt x="23501" y="9068"/>
                    <a:pt x="18309" y="13430"/>
                    <a:pt x="11731" y="18129"/>
                  </a:cubicBezTo>
                  <a:cubicBezTo>
                    <a:pt x="7368" y="21245"/>
                    <a:pt x="4101" y="24040"/>
                    <a:pt x="1761" y="26660"/>
                  </a:cubicBezTo>
                  <a:cubicBezTo>
                    <a:pt x="1008" y="25262"/>
                    <a:pt x="615" y="23578"/>
                    <a:pt x="592" y="21645"/>
                  </a:cubicBezTo>
                  <a:lnTo>
                    <a:pt x="593" y="21645"/>
                  </a:lnTo>
                  <a:cubicBezTo>
                    <a:pt x="1198" y="21464"/>
                    <a:pt x="1716" y="21237"/>
                    <a:pt x="2172" y="20956"/>
                  </a:cubicBezTo>
                  <a:cubicBezTo>
                    <a:pt x="5705" y="18782"/>
                    <a:pt x="10900" y="10880"/>
                    <a:pt x="12408" y="8511"/>
                  </a:cubicBezTo>
                  <a:cubicBezTo>
                    <a:pt x="14082" y="5880"/>
                    <a:pt x="20037" y="1698"/>
                    <a:pt x="20716" y="1227"/>
                  </a:cubicBezTo>
                  <a:lnTo>
                    <a:pt x="27708" y="602"/>
                  </a:lnTo>
                  <a:close/>
                  <a:moveTo>
                    <a:pt x="27892" y="0"/>
                  </a:moveTo>
                  <a:cubicBezTo>
                    <a:pt x="27885" y="0"/>
                    <a:pt x="27877" y="0"/>
                    <a:pt x="27869" y="1"/>
                  </a:cubicBezTo>
                  <a:lnTo>
                    <a:pt x="20587" y="651"/>
                  </a:lnTo>
                  <a:cubicBezTo>
                    <a:pt x="20537" y="656"/>
                    <a:pt x="20489" y="673"/>
                    <a:pt x="20448" y="701"/>
                  </a:cubicBezTo>
                  <a:cubicBezTo>
                    <a:pt x="20175" y="888"/>
                    <a:pt x="13745" y="5319"/>
                    <a:pt x="11914" y="8197"/>
                  </a:cubicBezTo>
                  <a:cubicBezTo>
                    <a:pt x="10423" y="10540"/>
                    <a:pt x="5292" y="18349"/>
                    <a:pt x="1864" y="20458"/>
                  </a:cubicBezTo>
                  <a:cubicBezTo>
                    <a:pt x="1403" y="20743"/>
                    <a:pt x="866" y="20966"/>
                    <a:pt x="222" y="21143"/>
                  </a:cubicBezTo>
                  <a:cubicBezTo>
                    <a:pt x="95" y="21177"/>
                    <a:pt x="7" y="21293"/>
                    <a:pt x="7" y="21424"/>
                  </a:cubicBezTo>
                  <a:cubicBezTo>
                    <a:pt x="0" y="23723"/>
                    <a:pt x="489" y="25704"/>
                    <a:pt x="1459" y="27312"/>
                  </a:cubicBezTo>
                  <a:cubicBezTo>
                    <a:pt x="1508" y="27392"/>
                    <a:pt x="1592" y="27443"/>
                    <a:pt x="1684" y="27451"/>
                  </a:cubicBezTo>
                  <a:cubicBezTo>
                    <a:pt x="1693" y="27452"/>
                    <a:pt x="1702" y="27452"/>
                    <a:pt x="1710" y="27452"/>
                  </a:cubicBezTo>
                  <a:cubicBezTo>
                    <a:pt x="1795" y="27452"/>
                    <a:pt x="1875" y="27416"/>
                    <a:pt x="1932" y="27353"/>
                  </a:cubicBezTo>
                  <a:cubicBezTo>
                    <a:pt x="4258" y="24678"/>
                    <a:pt x="7574" y="21818"/>
                    <a:pt x="12071" y="18606"/>
                  </a:cubicBezTo>
                  <a:cubicBezTo>
                    <a:pt x="18681" y="13885"/>
                    <a:pt x="23903" y="9497"/>
                    <a:pt x="27589" y="5564"/>
                  </a:cubicBezTo>
                  <a:cubicBezTo>
                    <a:pt x="29652" y="3363"/>
                    <a:pt x="28221" y="296"/>
                    <a:pt x="28159" y="166"/>
                  </a:cubicBezTo>
                  <a:cubicBezTo>
                    <a:pt x="28109" y="64"/>
                    <a:pt x="28005" y="0"/>
                    <a:pt x="27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1325378" y="4427901"/>
              <a:ext cx="121645" cy="362927"/>
            </a:xfrm>
            <a:custGeom>
              <a:avLst/>
              <a:gdLst/>
              <a:ahLst/>
              <a:cxnLst/>
              <a:rect l="l" t="t" r="r" b="b"/>
              <a:pathLst>
                <a:path w="5999" h="17898" extrusionOk="0">
                  <a:moveTo>
                    <a:pt x="5999" y="143"/>
                  </a:moveTo>
                  <a:cubicBezTo>
                    <a:pt x="3458" y="341"/>
                    <a:pt x="1077" y="0"/>
                    <a:pt x="651" y="1278"/>
                  </a:cubicBezTo>
                  <a:cubicBezTo>
                    <a:pt x="1" y="3228"/>
                    <a:pt x="1301" y="6610"/>
                    <a:pt x="1041" y="8300"/>
                  </a:cubicBezTo>
                  <a:cubicBezTo>
                    <a:pt x="781" y="9990"/>
                    <a:pt x="131" y="14542"/>
                    <a:pt x="1691" y="16362"/>
                  </a:cubicBezTo>
                  <a:cubicBezTo>
                    <a:pt x="2634" y="17462"/>
                    <a:pt x="3577" y="17897"/>
                    <a:pt x="4204" y="17897"/>
                  </a:cubicBezTo>
                  <a:cubicBezTo>
                    <a:pt x="4614" y="17897"/>
                    <a:pt x="4890" y="17711"/>
                    <a:pt x="4941" y="17402"/>
                  </a:cubicBezTo>
                  <a:cubicBezTo>
                    <a:pt x="5014" y="16961"/>
                    <a:pt x="5005" y="15485"/>
                    <a:pt x="5264" y="13791"/>
                  </a:cubicBezTo>
                  <a:cubicBezTo>
                    <a:pt x="4416" y="13076"/>
                    <a:pt x="3500" y="11622"/>
                    <a:pt x="3771" y="9730"/>
                  </a:cubicBezTo>
                  <a:cubicBezTo>
                    <a:pt x="4105" y="7393"/>
                    <a:pt x="5580" y="1732"/>
                    <a:pt x="5999" y="143"/>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1320876" y="4424838"/>
              <a:ext cx="132392" cy="371910"/>
            </a:xfrm>
            <a:custGeom>
              <a:avLst/>
              <a:gdLst/>
              <a:ahLst/>
              <a:cxnLst/>
              <a:rect l="l" t="t" r="r" b="b"/>
              <a:pathLst>
                <a:path w="6529" h="18341" extrusionOk="0">
                  <a:moveTo>
                    <a:pt x="5834" y="613"/>
                  </a:moveTo>
                  <a:cubicBezTo>
                    <a:pt x="5305" y="2636"/>
                    <a:pt x="4015" y="7661"/>
                    <a:pt x="3703" y="9841"/>
                  </a:cubicBezTo>
                  <a:cubicBezTo>
                    <a:pt x="3436" y="11717"/>
                    <a:pt x="4266" y="13224"/>
                    <a:pt x="5173" y="14057"/>
                  </a:cubicBezTo>
                  <a:cubicBezTo>
                    <a:pt x="5021" y="15106"/>
                    <a:pt x="4969" y="16071"/>
                    <a:pt x="4933" y="16720"/>
                  </a:cubicBezTo>
                  <a:cubicBezTo>
                    <a:pt x="4913" y="17081"/>
                    <a:pt x="4897" y="17365"/>
                    <a:pt x="4874" y="17504"/>
                  </a:cubicBezTo>
                  <a:cubicBezTo>
                    <a:pt x="4868" y="17546"/>
                    <a:pt x="4847" y="17672"/>
                    <a:pt x="4640" y="17730"/>
                  </a:cubicBezTo>
                  <a:cubicBezTo>
                    <a:pt x="4574" y="17748"/>
                    <a:pt x="4500" y="17757"/>
                    <a:pt x="4418" y="17757"/>
                  </a:cubicBezTo>
                  <a:cubicBezTo>
                    <a:pt x="3874" y="17757"/>
                    <a:pt x="3005" y="17339"/>
                    <a:pt x="2134" y="16323"/>
                  </a:cubicBezTo>
                  <a:cubicBezTo>
                    <a:pt x="1129" y="15149"/>
                    <a:pt x="933" y="12516"/>
                    <a:pt x="1552" y="8495"/>
                  </a:cubicBezTo>
                  <a:cubicBezTo>
                    <a:pt x="1670" y="7726"/>
                    <a:pt x="1493" y="6669"/>
                    <a:pt x="1303" y="5553"/>
                  </a:cubicBezTo>
                  <a:cubicBezTo>
                    <a:pt x="1068" y="4154"/>
                    <a:pt x="801" y="2569"/>
                    <a:pt x="1150" y="1522"/>
                  </a:cubicBezTo>
                  <a:cubicBezTo>
                    <a:pt x="1408" y="748"/>
                    <a:pt x="2810" y="710"/>
                    <a:pt x="4434" y="667"/>
                  </a:cubicBezTo>
                  <a:cubicBezTo>
                    <a:pt x="4889" y="654"/>
                    <a:pt x="5356" y="641"/>
                    <a:pt x="5834" y="613"/>
                  </a:cubicBezTo>
                  <a:close/>
                  <a:moveTo>
                    <a:pt x="6223" y="0"/>
                  </a:moveTo>
                  <a:cubicBezTo>
                    <a:pt x="6215" y="0"/>
                    <a:pt x="6207" y="1"/>
                    <a:pt x="6199" y="1"/>
                  </a:cubicBezTo>
                  <a:cubicBezTo>
                    <a:pt x="5589" y="49"/>
                    <a:pt x="4994" y="65"/>
                    <a:pt x="4419" y="80"/>
                  </a:cubicBezTo>
                  <a:cubicBezTo>
                    <a:pt x="2574" y="130"/>
                    <a:pt x="983" y="173"/>
                    <a:pt x="595" y="1336"/>
                  </a:cubicBezTo>
                  <a:cubicBezTo>
                    <a:pt x="199" y="2523"/>
                    <a:pt x="467" y="4112"/>
                    <a:pt x="726" y="5649"/>
                  </a:cubicBezTo>
                  <a:cubicBezTo>
                    <a:pt x="907" y="6720"/>
                    <a:pt x="1077" y="7730"/>
                    <a:pt x="974" y="8406"/>
                  </a:cubicBezTo>
                  <a:cubicBezTo>
                    <a:pt x="733" y="9971"/>
                    <a:pt x="1" y="14732"/>
                    <a:pt x="1691" y="16703"/>
                  </a:cubicBezTo>
                  <a:cubicBezTo>
                    <a:pt x="2736" y="17924"/>
                    <a:pt x="3746" y="18340"/>
                    <a:pt x="4429" y="18340"/>
                  </a:cubicBezTo>
                  <a:cubicBezTo>
                    <a:pt x="4554" y="18340"/>
                    <a:pt x="4677" y="18325"/>
                    <a:pt x="4796" y="18293"/>
                  </a:cubicBezTo>
                  <a:cubicBezTo>
                    <a:pt x="5156" y="18192"/>
                    <a:pt x="5395" y="17940"/>
                    <a:pt x="5452" y="17601"/>
                  </a:cubicBezTo>
                  <a:cubicBezTo>
                    <a:pt x="5480" y="17429"/>
                    <a:pt x="5496" y="17145"/>
                    <a:pt x="5517" y="16751"/>
                  </a:cubicBezTo>
                  <a:cubicBezTo>
                    <a:pt x="5554" y="16080"/>
                    <a:pt x="5610" y="15068"/>
                    <a:pt x="5775" y="13986"/>
                  </a:cubicBezTo>
                  <a:cubicBezTo>
                    <a:pt x="5791" y="13885"/>
                    <a:pt x="5753" y="13784"/>
                    <a:pt x="5675" y="13718"/>
                  </a:cubicBezTo>
                  <a:cubicBezTo>
                    <a:pt x="4840" y="13013"/>
                    <a:pt x="4036" y="11647"/>
                    <a:pt x="4283" y="9922"/>
                  </a:cubicBezTo>
                  <a:cubicBezTo>
                    <a:pt x="4613" y="7614"/>
                    <a:pt x="6066" y="2026"/>
                    <a:pt x="6504" y="368"/>
                  </a:cubicBezTo>
                  <a:cubicBezTo>
                    <a:pt x="6528" y="277"/>
                    <a:pt x="6506" y="179"/>
                    <a:pt x="6446" y="106"/>
                  </a:cubicBezTo>
                  <a:cubicBezTo>
                    <a:pt x="6391" y="38"/>
                    <a:pt x="6309"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2"/>
            <p:cNvSpPr/>
            <p:nvPr/>
          </p:nvSpPr>
          <p:spPr>
            <a:xfrm>
              <a:off x="1325398" y="4434816"/>
              <a:ext cx="71600" cy="353193"/>
            </a:xfrm>
            <a:custGeom>
              <a:avLst/>
              <a:gdLst/>
              <a:ahLst/>
              <a:cxnLst/>
              <a:rect l="l" t="t" r="r" b="b"/>
              <a:pathLst>
                <a:path w="3531" h="17418" extrusionOk="0">
                  <a:moveTo>
                    <a:pt x="2247" y="0"/>
                  </a:moveTo>
                  <a:cubicBezTo>
                    <a:pt x="1429" y="117"/>
                    <a:pt x="841" y="363"/>
                    <a:pt x="651" y="937"/>
                  </a:cubicBezTo>
                  <a:cubicBezTo>
                    <a:pt x="1" y="2887"/>
                    <a:pt x="1301" y="6269"/>
                    <a:pt x="1041" y="7959"/>
                  </a:cubicBezTo>
                  <a:cubicBezTo>
                    <a:pt x="781" y="9649"/>
                    <a:pt x="131" y="14201"/>
                    <a:pt x="1691" y="16021"/>
                  </a:cubicBezTo>
                  <a:cubicBezTo>
                    <a:pt x="2339" y="16777"/>
                    <a:pt x="2985" y="17216"/>
                    <a:pt x="3531" y="17418"/>
                  </a:cubicBezTo>
                  <a:cubicBezTo>
                    <a:pt x="1987" y="16041"/>
                    <a:pt x="1690" y="13901"/>
                    <a:pt x="1690" y="11860"/>
                  </a:cubicBezTo>
                  <a:cubicBezTo>
                    <a:pt x="1690" y="9519"/>
                    <a:pt x="2340" y="7829"/>
                    <a:pt x="1820" y="4578"/>
                  </a:cubicBezTo>
                  <a:cubicBezTo>
                    <a:pt x="1485" y="2483"/>
                    <a:pt x="1904" y="879"/>
                    <a:pt x="2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2"/>
            <p:cNvSpPr/>
            <p:nvPr/>
          </p:nvSpPr>
          <p:spPr>
            <a:xfrm>
              <a:off x="1320876" y="4428854"/>
              <a:ext cx="84131" cy="365096"/>
            </a:xfrm>
            <a:custGeom>
              <a:avLst/>
              <a:gdLst/>
              <a:ahLst/>
              <a:cxnLst/>
              <a:rect l="l" t="t" r="r" b="b"/>
              <a:pathLst>
                <a:path w="4149" h="18005" extrusionOk="0">
                  <a:moveTo>
                    <a:pt x="2024" y="679"/>
                  </a:moveTo>
                  <a:cubicBezTo>
                    <a:pt x="1707" y="1685"/>
                    <a:pt x="1468" y="3133"/>
                    <a:pt x="1754" y="4919"/>
                  </a:cubicBezTo>
                  <a:cubicBezTo>
                    <a:pt x="2086" y="6994"/>
                    <a:pt x="1931" y="8426"/>
                    <a:pt x="1783" y="9810"/>
                  </a:cubicBezTo>
                  <a:cubicBezTo>
                    <a:pt x="1703" y="10553"/>
                    <a:pt x="1620" y="11320"/>
                    <a:pt x="1620" y="12154"/>
                  </a:cubicBezTo>
                  <a:cubicBezTo>
                    <a:pt x="1620" y="13497"/>
                    <a:pt x="1732" y="15081"/>
                    <a:pt x="2418" y="16436"/>
                  </a:cubicBezTo>
                  <a:cubicBezTo>
                    <a:pt x="2325" y="16339"/>
                    <a:pt x="2231" y="16237"/>
                    <a:pt x="2134" y="16126"/>
                  </a:cubicBezTo>
                  <a:cubicBezTo>
                    <a:pt x="1129" y="14952"/>
                    <a:pt x="933" y="12318"/>
                    <a:pt x="1552" y="8297"/>
                  </a:cubicBezTo>
                  <a:cubicBezTo>
                    <a:pt x="1670" y="7529"/>
                    <a:pt x="1493" y="6472"/>
                    <a:pt x="1303" y="5355"/>
                  </a:cubicBezTo>
                  <a:cubicBezTo>
                    <a:pt x="1068" y="3957"/>
                    <a:pt x="801" y="2371"/>
                    <a:pt x="1150" y="1324"/>
                  </a:cubicBezTo>
                  <a:cubicBezTo>
                    <a:pt x="1252" y="1016"/>
                    <a:pt x="1528" y="810"/>
                    <a:pt x="2024" y="679"/>
                  </a:cubicBezTo>
                  <a:close/>
                  <a:moveTo>
                    <a:pt x="2472" y="1"/>
                  </a:moveTo>
                  <a:cubicBezTo>
                    <a:pt x="2458" y="1"/>
                    <a:pt x="2443" y="2"/>
                    <a:pt x="2428" y="4"/>
                  </a:cubicBezTo>
                  <a:cubicBezTo>
                    <a:pt x="1772" y="97"/>
                    <a:pt x="869" y="316"/>
                    <a:pt x="595" y="1138"/>
                  </a:cubicBezTo>
                  <a:cubicBezTo>
                    <a:pt x="199" y="2325"/>
                    <a:pt x="467" y="3914"/>
                    <a:pt x="726" y="5451"/>
                  </a:cubicBezTo>
                  <a:cubicBezTo>
                    <a:pt x="907" y="6522"/>
                    <a:pt x="1078" y="7532"/>
                    <a:pt x="974" y="8208"/>
                  </a:cubicBezTo>
                  <a:cubicBezTo>
                    <a:pt x="733" y="9773"/>
                    <a:pt x="1" y="14534"/>
                    <a:pt x="1691" y="16505"/>
                  </a:cubicBezTo>
                  <a:cubicBezTo>
                    <a:pt x="2473" y="17418"/>
                    <a:pt x="3188" y="17815"/>
                    <a:pt x="3652" y="17987"/>
                  </a:cubicBezTo>
                  <a:cubicBezTo>
                    <a:pt x="3684" y="17998"/>
                    <a:pt x="3718" y="18004"/>
                    <a:pt x="3753" y="18004"/>
                  </a:cubicBezTo>
                  <a:lnTo>
                    <a:pt x="3753" y="18003"/>
                  </a:lnTo>
                  <a:cubicBezTo>
                    <a:pt x="4022" y="18003"/>
                    <a:pt x="4148" y="17671"/>
                    <a:pt x="3948" y="17492"/>
                  </a:cubicBezTo>
                  <a:cubicBezTo>
                    <a:pt x="2403" y="16114"/>
                    <a:pt x="2205" y="13914"/>
                    <a:pt x="2205" y="12152"/>
                  </a:cubicBezTo>
                  <a:cubicBezTo>
                    <a:pt x="2205" y="11350"/>
                    <a:pt x="2283" y="10632"/>
                    <a:pt x="2364" y="9871"/>
                  </a:cubicBezTo>
                  <a:cubicBezTo>
                    <a:pt x="2518" y="8448"/>
                    <a:pt x="2677" y="6976"/>
                    <a:pt x="2332" y="4825"/>
                  </a:cubicBezTo>
                  <a:cubicBezTo>
                    <a:pt x="2017" y="2854"/>
                    <a:pt x="2381" y="1331"/>
                    <a:pt x="2743" y="399"/>
                  </a:cubicBezTo>
                  <a:cubicBezTo>
                    <a:pt x="2817" y="204"/>
                    <a:pt x="2671"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2"/>
            <p:cNvSpPr/>
            <p:nvPr/>
          </p:nvSpPr>
          <p:spPr>
            <a:xfrm>
              <a:off x="1565377" y="2806340"/>
              <a:ext cx="6185" cy="11761"/>
            </a:xfrm>
            <a:custGeom>
              <a:avLst/>
              <a:gdLst/>
              <a:ahLst/>
              <a:cxnLst/>
              <a:rect l="l" t="t" r="r" b="b"/>
              <a:pathLst>
                <a:path w="305" h="580" extrusionOk="0">
                  <a:moveTo>
                    <a:pt x="0" y="580"/>
                  </a:moveTo>
                  <a:cubicBezTo>
                    <a:pt x="108" y="379"/>
                    <a:pt x="209" y="185"/>
                    <a:pt x="304" y="0"/>
                  </a:cubicBezTo>
                  <a:cubicBezTo>
                    <a:pt x="209" y="185"/>
                    <a:pt x="108" y="379"/>
                    <a:pt x="0" y="58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2"/>
            <p:cNvSpPr/>
            <p:nvPr/>
          </p:nvSpPr>
          <p:spPr>
            <a:xfrm>
              <a:off x="1559415" y="2800398"/>
              <a:ext cx="18919" cy="23644"/>
            </a:xfrm>
            <a:custGeom>
              <a:avLst/>
              <a:gdLst/>
              <a:ahLst/>
              <a:cxnLst/>
              <a:rect l="l" t="t" r="r" b="b"/>
              <a:pathLst>
                <a:path w="933" h="1166" extrusionOk="0">
                  <a:moveTo>
                    <a:pt x="599" y="0"/>
                  </a:moveTo>
                  <a:cubicBezTo>
                    <a:pt x="493" y="0"/>
                    <a:pt x="390" y="58"/>
                    <a:pt x="338" y="160"/>
                  </a:cubicBezTo>
                  <a:lnTo>
                    <a:pt x="338" y="161"/>
                  </a:lnTo>
                  <a:cubicBezTo>
                    <a:pt x="244" y="344"/>
                    <a:pt x="143" y="535"/>
                    <a:pt x="37" y="733"/>
                  </a:cubicBezTo>
                  <a:cubicBezTo>
                    <a:pt x="13" y="775"/>
                    <a:pt x="2" y="823"/>
                    <a:pt x="2" y="871"/>
                  </a:cubicBezTo>
                  <a:cubicBezTo>
                    <a:pt x="1" y="1033"/>
                    <a:pt x="132" y="1165"/>
                    <a:pt x="294" y="1165"/>
                  </a:cubicBezTo>
                  <a:cubicBezTo>
                    <a:pt x="401" y="1164"/>
                    <a:pt x="500" y="1106"/>
                    <a:pt x="551" y="1011"/>
                  </a:cubicBezTo>
                  <a:cubicBezTo>
                    <a:pt x="660" y="809"/>
                    <a:pt x="763" y="614"/>
                    <a:pt x="858" y="426"/>
                  </a:cubicBezTo>
                  <a:cubicBezTo>
                    <a:pt x="933" y="282"/>
                    <a:pt x="876" y="105"/>
                    <a:pt x="732" y="32"/>
                  </a:cubicBezTo>
                  <a:cubicBezTo>
                    <a:pt x="689" y="11"/>
                    <a:pt x="644" y="0"/>
                    <a:pt x="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2"/>
            <p:cNvSpPr/>
            <p:nvPr/>
          </p:nvSpPr>
          <p:spPr>
            <a:xfrm>
              <a:off x="1555988" y="2820758"/>
              <a:ext cx="7949" cy="14397"/>
            </a:xfrm>
            <a:custGeom>
              <a:avLst/>
              <a:gdLst/>
              <a:ahLst/>
              <a:cxnLst/>
              <a:rect l="l" t="t" r="r" b="b"/>
              <a:pathLst>
                <a:path w="392" h="710" extrusionOk="0">
                  <a:moveTo>
                    <a:pt x="391" y="1"/>
                  </a:moveTo>
                  <a:lnTo>
                    <a:pt x="391" y="1"/>
                  </a:lnTo>
                  <a:cubicBezTo>
                    <a:pt x="336" y="103"/>
                    <a:pt x="279" y="206"/>
                    <a:pt x="221" y="311"/>
                  </a:cubicBezTo>
                  <a:lnTo>
                    <a:pt x="221" y="311"/>
                  </a:lnTo>
                  <a:cubicBezTo>
                    <a:pt x="279" y="206"/>
                    <a:pt x="336" y="102"/>
                    <a:pt x="391" y="1"/>
                  </a:cubicBezTo>
                  <a:close/>
                  <a:moveTo>
                    <a:pt x="221" y="311"/>
                  </a:moveTo>
                  <a:lnTo>
                    <a:pt x="221" y="311"/>
                  </a:lnTo>
                  <a:cubicBezTo>
                    <a:pt x="149" y="441"/>
                    <a:pt x="76" y="573"/>
                    <a:pt x="0" y="709"/>
                  </a:cubicBezTo>
                  <a:cubicBezTo>
                    <a:pt x="76" y="574"/>
                    <a:pt x="149" y="441"/>
                    <a:pt x="221" y="3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2"/>
            <p:cNvSpPr/>
            <p:nvPr/>
          </p:nvSpPr>
          <p:spPr>
            <a:xfrm>
              <a:off x="1549194" y="2814756"/>
              <a:ext cx="21596" cy="26320"/>
            </a:xfrm>
            <a:custGeom>
              <a:avLst/>
              <a:gdLst/>
              <a:ahLst/>
              <a:cxnLst/>
              <a:rect l="l" t="t" r="r" b="b"/>
              <a:pathLst>
                <a:path w="1065" h="1298" extrusionOk="0">
                  <a:moveTo>
                    <a:pt x="729" y="0"/>
                  </a:moveTo>
                  <a:cubicBezTo>
                    <a:pt x="624" y="0"/>
                    <a:pt x="522" y="57"/>
                    <a:pt x="470" y="158"/>
                  </a:cubicBezTo>
                  <a:cubicBezTo>
                    <a:pt x="347" y="383"/>
                    <a:pt x="217" y="617"/>
                    <a:pt x="81" y="860"/>
                  </a:cubicBezTo>
                  <a:lnTo>
                    <a:pt x="80" y="862"/>
                  </a:lnTo>
                  <a:cubicBezTo>
                    <a:pt x="1" y="1003"/>
                    <a:pt x="51" y="1180"/>
                    <a:pt x="191" y="1259"/>
                  </a:cubicBezTo>
                  <a:cubicBezTo>
                    <a:pt x="235" y="1284"/>
                    <a:pt x="284" y="1298"/>
                    <a:pt x="334" y="1298"/>
                  </a:cubicBezTo>
                  <a:cubicBezTo>
                    <a:pt x="440" y="1298"/>
                    <a:pt x="537" y="1241"/>
                    <a:pt x="589" y="1149"/>
                  </a:cubicBezTo>
                  <a:cubicBezTo>
                    <a:pt x="726" y="905"/>
                    <a:pt x="856" y="671"/>
                    <a:pt x="979" y="444"/>
                  </a:cubicBezTo>
                  <a:cubicBezTo>
                    <a:pt x="980" y="442"/>
                    <a:pt x="982" y="440"/>
                    <a:pt x="983" y="437"/>
                  </a:cubicBezTo>
                  <a:cubicBezTo>
                    <a:pt x="1064" y="295"/>
                    <a:pt x="1012" y="115"/>
                    <a:pt x="869" y="36"/>
                  </a:cubicBezTo>
                  <a:cubicBezTo>
                    <a:pt x="825" y="12"/>
                    <a:pt x="777" y="0"/>
                    <a:pt x="7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2"/>
            <p:cNvSpPr/>
            <p:nvPr/>
          </p:nvSpPr>
          <p:spPr>
            <a:xfrm>
              <a:off x="1572717" y="2792449"/>
              <a:ext cx="5637" cy="11680"/>
            </a:xfrm>
            <a:custGeom>
              <a:avLst/>
              <a:gdLst/>
              <a:ahLst/>
              <a:cxnLst/>
              <a:rect l="l" t="t" r="r" b="b"/>
              <a:pathLst>
                <a:path w="278" h="576" extrusionOk="0">
                  <a:moveTo>
                    <a:pt x="277" y="1"/>
                  </a:moveTo>
                  <a:lnTo>
                    <a:pt x="277" y="1"/>
                  </a:lnTo>
                  <a:cubicBezTo>
                    <a:pt x="194" y="182"/>
                    <a:pt x="102" y="372"/>
                    <a:pt x="0" y="575"/>
                  </a:cubicBezTo>
                  <a:cubicBezTo>
                    <a:pt x="102" y="374"/>
                    <a:pt x="194" y="182"/>
                    <a:pt x="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a:off x="1565944" y="2786507"/>
              <a:ext cx="18351" cy="23522"/>
            </a:xfrm>
            <a:custGeom>
              <a:avLst/>
              <a:gdLst/>
              <a:ahLst/>
              <a:cxnLst/>
              <a:rect l="l" t="t" r="r" b="b"/>
              <a:pathLst>
                <a:path w="905" h="1160" extrusionOk="0">
                  <a:moveTo>
                    <a:pt x="611" y="0"/>
                  </a:moveTo>
                  <a:cubicBezTo>
                    <a:pt x="499" y="0"/>
                    <a:pt x="394" y="65"/>
                    <a:pt x="345" y="170"/>
                  </a:cubicBezTo>
                  <a:cubicBezTo>
                    <a:pt x="264" y="349"/>
                    <a:pt x="173" y="536"/>
                    <a:pt x="73" y="736"/>
                  </a:cubicBezTo>
                  <a:cubicBezTo>
                    <a:pt x="0" y="880"/>
                    <a:pt x="58" y="1055"/>
                    <a:pt x="202" y="1128"/>
                  </a:cubicBezTo>
                  <a:cubicBezTo>
                    <a:pt x="243" y="1149"/>
                    <a:pt x="288" y="1159"/>
                    <a:pt x="333" y="1159"/>
                  </a:cubicBezTo>
                  <a:cubicBezTo>
                    <a:pt x="334" y="1159"/>
                    <a:pt x="335" y="1159"/>
                    <a:pt x="336" y="1159"/>
                  </a:cubicBezTo>
                  <a:cubicBezTo>
                    <a:pt x="447" y="1159"/>
                    <a:pt x="546" y="1097"/>
                    <a:pt x="596" y="999"/>
                  </a:cubicBezTo>
                  <a:cubicBezTo>
                    <a:pt x="698" y="796"/>
                    <a:pt x="789" y="605"/>
                    <a:pt x="874" y="422"/>
                  </a:cubicBezTo>
                  <a:lnTo>
                    <a:pt x="878" y="415"/>
                  </a:lnTo>
                  <a:cubicBezTo>
                    <a:pt x="895" y="376"/>
                    <a:pt x="903" y="335"/>
                    <a:pt x="904" y="292"/>
                  </a:cubicBezTo>
                  <a:cubicBezTo>
                    <a:pt x="903" y="155"/>
                    <a:pt x="808" y="36"/>
                    <a:pt x="673" y="7"/>
                  </a:cubicBezTo>
                  <a:cubicBezTo>
                    <a:pt x="653" y="2"/>
                    <a:pt x="632"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1545848" y="2838888"/>
              <a:ext cx="8010" cy="14133"/>
            </a:xfrm>
            <a:custGeom>
              <a:avLst/>
              <a:gdLst/>
              <a:ahLst/>
              <a:cxnLst/>
              <a:rect l="l" t="t" r="r" b="b"/>
              <a:pathLst>
                <a:path w="395" h="697" extrusionOk="0">
                  <a:moveTo>
                    <a:pt x="395" y="1"/>
                  </a:moveTo>
                  <a:cubicBezTo>
                    <a:pt x="267" y="226"/>
                    <a:pt x="136" y="456"/>
                    <a:pt x="1" y="696"/>
                  </a:cubicBezTo>
                  <a:cubicBezTo>
                    <a:pt x="138" y="456"/>
                    <a:pt x="267" y="226"/>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2"/>
            <p:cNvSpPr/>
            <p:nvPr/>
          </p:nvSpPr>
          <p:spPr>
            <a:xfrm>
              <a:off x="1538446" y="2832906"/>
              <a:ext cx="22204" cy="26036"/>
            </a:xfrm>
            <a:custGeom>
              <a:avLst/>
              <a:gdLst/>
              <a:ahLst/>
              <a:cxnLst/>
              <a:rect l="l" t="t" r="r" b="b"/>
              <a:pathLst>
                <a:path w="1095" h="1284" extrusionOk="0">
                  <a:moveTo>
                    <a:pt x="761" y="0"/>
                  </a:moveTo>
                  <a:cubicBezTo>
                    <a:pt x="659" y="0"/>
                    <a:pt x="560" y="54"/>
                    <a:pt x="506" y="150"/>
                  </a:cubicBezTo>
                  <a:lnTo>
                    <a:pt x="112" y="846"/>
                  </a:lnTo>
                  <a:cubicBezTo>
                    <a:pt x="0" y="1041"/>
                    <a:pt x="141" y="1283"/>
                    <a:pt x="365" y="1284"/>
                  </a:cubicBezTo>
                  <a:cubicBezTo>
                    <a:pt x="470" y="1284"/>
                    <a:pt x="568" y="1227"/>
                    <a:pt x="619" y="1135"/>
                  </a:cubicBezTo>
                  <a:lnTo>
                    <a:pt x="1016" y="436"/>
                  </a:lnTo>
                  <a:cubicBezTo>
                    <a:pt x="1095" y="296"/>
                    <a:pt x="1045" y="117"/>
                    <a:pt x="905" y="38"/>
                  </a:cubicBezTo>
                  <a:cubicBezTo>
                    <a:pt x="859" y="13"/>
                    <a:pt x="81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2"/>
            <p:cNvSpPr/>
            <p:nvPr/>
          </p:nvSpPr>
          <p:spPr>
            <a:xfrm>
              <a:off x="1579450" y="2779410"/>
              <a:ext cx="4339" cy="10565"/>
            </a:xfrm>
            <a:custGeom>
              <a:avLst/>
              <a:gdLst/>
              <a:ahLst/>
              <a:cxnLst/>
              <a:rect l="l" t="t" r="r" b="b"/>
              <a:pathLst>
                <a:path w="214" h="521" extrusionOk="0">
                  <a:moveTo>
                    <a:pt x="214" y="0"/>
                  </a:moveTo>
                  <a:lnTo>
                    <a:pt x="214" y="0"/>
                  </a:lnTo>
                  <a:cubicBezTo>
                    <a:pt x="156" y="161"/>
                    <a:pt x="82" y="337"/>
                    <a:pt x="0" y="520"/>
                  </a:cubicBezTo>
                  <a:cubicBezTo>
                    <a:pt x="82" y="337"/>
                    <a:pt x="156" y="162"/>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a:off x="1573488" y="2773468"/>
              <a:ext cx="17013" cy="22427"/>
            </a:xfrm>
            <a:custGeom>
              <a:avLst/>
              <a:gdLst/>
              <a:ahLst/>
              <a:cxnLst/>
              <a:rect l="l" t="t" r="r" b="b"/>
              <a:pathLst>
                <a:path w="839" h="1106" extrusionOk="0">
                  <a:moveTo>
                    <a:pt x="509" y="1"/>
                  </a:moveTo>
                  <a:cubicBezTo>
                    <a:pt x="389" y="1"/>
                    <a:pt x="277" y="74"/>
                    <a:pt x="234" y="194"/>
                  </a:cubicBezTo>
                  <a:cubicBezTo>
                    <a:pt x="177" y="348"/>
                    <a:pt x="105" y="519"/>
                    <a:pt x="26" y="695"/>
                  </a:cubicBezTo>
                  <a:cubicBezTo>
                    <a:pt x="10" y="732"/>
                    <a:pt x="2" y="773"/>
                    <a:pt x="2" y="813"/>
                  </a:cubicBezTo>
                  <a:cubicBezTo>
                    <a:pt x="1" y="975"/>
                    <a:pt x="132" y="1106"/>
                    <a:pt x="293" y="1106"/>
                  </a:cubicBezTo>
                  <a:cubicBezTo>
                    <a:pt x="294" y="1106"/>
                    <a:pt x="295" y="1106"/>
                    <a:pt x="296" y="1106"/>
                  </a:cubicBezTo>
                  <a:cubicBezTo>
                    <a:pt x="411" y="1106"/>
                    <a:pt x="514" y="1038"/>
                    <a:pt x="561" y="933"/>
                  </a:cubicBezTo>
                  <a:cubicBezTo>
                    <a:pt x="646" y="743"/>
                    <a:pt x="723" y="560"/>
                    <a:pt x="783" y="394"/>
                  </a:cubicBezTo>
                  <a:cubicBezTo>
                    <a:pt x="839" y="242"/>
                    <a:pt x="761" y="74"/>
                    <a:pt x="609" y="18"/>
                  </a:cubicBezTo>
                  <a:cubicBezTo>
                    <a:pt x="576" y="6"/>
                    <a:pt x="542" y="1"/>
                    <a:pt x="5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a:off x="1963508" y="2837428"/>
              <a:ext cx="385" cy="8577"/>
            </a:xfrm>
            <a:custGeom>
              <a:avLst/>
              <a:gdLst/>
              <a:ahLst/>
              <a:cxnLst/>
              <a:rect l="l" t="t" r="r" b="b"/>
              <a:pathLst>
                <a:path w="19" h="423" extrusionOk="0">
                  <a:moveTo>
                    <a:pt x="19" y="422"/>
                  </a:moveTo>
                  <a:cubicBezTo>
                    <a:pt x="7" y="265"/>
                    <a:pt x="0" y="122"/>
                    <a:pt x="0" y="1"/>
                  </a:cubicBezTo>
                  <a:cubicBezTo>
                    <a:pt x="0" y="122"/>
                    <a:pt x="7" y="265"/>
                    <a:pt x="19" y="42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a:off x="1957567" y="2831506"/>
              <a:ext cx="12471" cy="20419"/>
            </a:xfrm>
            <a:custGeom>
              <a:avLst/>
              <a:gdLst/>
              <a:ahLst/>
              <a:cxnLst/>
              <a:rect l="l" t="t" r="r" b="b"/>
              <a:pathLst>
                <a:path w="615" h="1007" extrusionOk="0">
                  <a:moveTo>
                    <a:pt x="293" y="0"/>
                  </a:moveTo>
                  <a:cubicBezTo>
                    <a:pt x="132" y="0"/>
                    <a:pt x="1" y="131"/>
                    <a:pt x="1" y="293"/>
                  </a:cubicBezTo>
                  <a:cubicBezTo>
                    <a:pt x="1" y="421"/>
                    <a:pt x="8" y="570"/>
                    <a:pt x="21" y="735"/>
                  </a:cubicBezTo>
                  <a:cubicBezTo>
                    <a:pt x="21" y="735"/>
                    <a:pt x="21" y="736"/>
                    <a:pt x="21" y="736"/>
                  </a:cubicBezTo>
                  <a:cubicBezTo>
                    <a:pt x="31" y="888"/>
                    <a:pt x="159" y="1007"/>
                    <a:pt x="312" y="1007"/>
                  </a:cubicBezTo>
                  <a:lnTo>
                    <a:pt x="334" y="1007"/>
                  </a:lnTo>
                  <a:cubicBezTo>
                    <a:pt x="494" y="995"/>
                    <a:pt x="615" y="855"/>
                    <a:pt x="603" y="694"/>
                  </a:cubicBezTo>
                  <a:cubicBezTo>
                    <a:pt x="593" y="546"/>
                    <a:pt x="586" y="410"/>
                    <a:pt x="586" y="294"/>
                  </a:cubicBezTo>
                  <a:lnTo>
                    <a:pt x="586" y="293"/>
                  </a:lnTo>
                  <a:cubicBezTo>
                    <a:pt x="586" y="131"/>
                    <a:pt x="455" y="0"/>
                    <a:pt x="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a:off x="1965191" y="2859167"/>
              <a:ext cx="1399" cy="10544"/>
            </a:xfrm>
            <a:custGeom>
              <a:avLst/>
              <a:gdLst/>
              <a:ahLst/>
              <a:cxnLst/>
              <a:rect l="l" t="t" r="r" b="b"/>
              <a:pathLst>
                <a:path w="69" h="520" extrusionOk="0">
                  <a:moveTo>
                    <a:pt x="68" y="519"/>
                  </a:moveTo>
                  <a:cubicBezTo>
                    <a:pt x="44" y="337"/>
                    <a:pt x="21" y="163"/>
                    <a:pt x="1" y="0"/>
                  </a:cubicBezTo>
                  <a:cubicBezTo>
                    <a:pt x="21" y="163"/>
                    <a:pt x="44" y="337"/>
                    <a:pt x="68" y="51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2"/>
            <p:cNvSpPr/>
            <p:nvPr/>
          </p:nvSpPr>
          <p:spPr>
            <a:xfrm>
              <a:off x="1958905" y="2853205"/>
              <a:ext cx="13606" cy="22427"/>
            </a:xfrm>
            <a:custGeom>
              <a:avLst/>
              <a:gdLst/>
              <a:ahLst/>
              <a:cxnLst/>
              <a:rect l="l" t="t" r="r" b="b"/>
              <a:pathLst>
                <a:path w="671" h="1106" extrusionOk="0">
                  <a:moveTo>
                    <a:pt x="309" y="1"/>
                  </a:moveTo>
                  <a:cubicBezTo>
                    <a:pt x="298" y="1"/>
                    <a:pt x="286" y="2"/>
                    <a:pt x="275" y="3"/>
                  </a:cubicBezTo>
                  <a:cubicBezTo>
                    <a:pt x="115" y="23"/>
                    <a:pt x="1" y="169"/>
                    <a:pt x="20" y="329"/>
                  </a:cubicBezTo>
                  <a:cubicBezTo>
                    <a:pt x="39" y="493"/>
                    <a:pt x="64" y="669"/>
                    <a:pt x="88" y="853"/>
                  </a:cubicBezTo>
                  <a:cubicBezTo>
                    <a:pt x="108" y="998"/>
                    <a:pt x="232" y="1106"/>
                    <a:pt x="378" y="1106"/>
                  </a:cubicBezTo>
                  <a:cubicBezTo>
                    <a:pt x="391" y="1106"/>
                    <a:pt x="405" y="1105"/>
                    <a:pt x="418" y="1102"/>
                  </a:cubicBezTo>
                  <a:cubicBezTo>
                    <a:pt x="563" y="1082"/>
                    <a:pt x="671" y="959"/>
                    <a:pt x="671" y="813"/>
                  </a:cubicBezTo>
                  <a:cubicBezTo>
                    <a:pt x="671" y="799"/>
                    <a:pt x="670" y="786"/>
                    <a:pt x="668" y="774"/>
                  </a:cubicBezTo>
                  <a:cubicBezTo>
                    <a:pt x="643" y="593"/>
                    <a:pt x="621" y="421"/>
                    <a:pt x="601" y="259"/>
                  </a:cubicBezTo>
                  <a:cubicBezTo>
                    <a:pt x="583" y="110"/>
                    <a:pt x="456"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1372810" y="2855111"/>
              <a:ext cx="697850" cy="2038680"/>
            </a:xfrm>
            <a:custGeom>
              <a:avLst/>
              <a:gdLst/>
              <a:ahLst/>
              <a:cxnLst/>
              <a:rect l="l" t="t" r="r" b="b"/>
              <a:pathLst>
                <a:path w="34415" h="100539" extrusionOk="0">
                  <a:moveTo>
                    <a:pt x="8474" y="1"/>
                  </a:moveTo>
                  <a:cubicBezTo>
                    <a:pt x="6564" y="3347"/>
                    <a:pt x="3888" y="7938"/>
                    <a:pt x="2732" y="12653"/>
                  </a:cubicBezTo>
                  <a:cubicBezTo>
                    <a:pt x="1041" y="19544"/>
                    <a:pt x="1" y="25006"/>
                    <a:pt x="2082" y="29687"/>
                  </a:cubicBezTo>
                  <a:cubicBezTo>
                    <a:pt x="4162" y="34368"/>
                    <a:pt x="6116" y="45795"/>
                    <a:pt x="5725" y="50477"/>
                  </a:cubicBezTo>
                  <a:cubicBezTo>
                    <a:pt x="5335" y="55159"/>
                    <a:pt x="2994" y="57759"/>
                    <a:pt x="3514" y="61399"/>
                  </a:cubicBezTo>
                  <a:cubicBezTo>
                    <a:pt x="4035" y="65041"/>
                    <a:pt x="6495" y="72805"/>
                    <a:pt x="7537" y="75276"/>
                  </a:cubicBezTo>
                  <a:cubicBezTo>
                    <a:pt x="8577" y="77747"/>
                    <a:pt x="9493" y="87003"/>
                    <a:pt x="9493" y="87003"/>
                  </a:cubicBezTo>
                  <a:cubicBezTo>
                    <a:pt x="9493" y="87003"/>
                    <a:pt x="8193" y="90412"/>
                    <a:pt x="7933" y="92752"/>
                  </a:cubicBezTo>
                  <a:cubicBezTo>
                    <a:pt x="7673" y="95093"/>
                    <a:pt x="9558" y="96005"/>
                    <a:pt x="12235" y="97462"/>
                  </a:cubicBezTo>
                  <a:cubicBezTo>
                    <a:pt x="14263" y="98566"/>
                    <a:pt x="18065" y="100539"/>
                    <a:pt x="20186" y="100539"/>
                  </a:cubicBezTo>
                  <a:cubicBezTo>
                    <a:pt x="20862" y="100539"/>
                    <a:pt x="21367" y="100338"/>
                    <a:pt x="21590" y="99845"/>
                  </a:cubicBezTo>
                  <a:cubicBezTo>
                    <a:pt x="22510" y="97805"/>
                    <a:pt x="18233" y="92955"/>
                    <a:pt x="16070" y="89408"/>
                  </a:cubicBezTo>
                  <a:cubicBezTo>
                    <a:pt x="13906" y="85860"/>
                    <a:pt x="13992" y="80731"/>
                    <a:pt x="13712" y="75276"/>
                  </a:cubicBezTo>
                  <a:cubicBezTo>
                    <a:pt x="13392" y="69026"/>
                    <a:pt x="13657" y="55939"/>
                    <a:pt x="13657" y="52037"/>
                  </a:cubicBezTo>
                  <a:cubicBezTo>
                    <a:pt x="13657" y="48137"/>
                    <a:pt x="17946" y="27735"/>
                    <a:pt x="17946" y="27735"/>
                  </a:cubicBezTo>
                  <a:cubicBezTo>
                    <a:pt x="17946" y="27735"/>
                    <a:pt x="20547" y="38269"/>
                    <a:pt x="22628" y="43339"/>
                  </a:cubicBezTo>
                  <a:cubicBezTo>
                    <a:pt x="24708" y="48411"/>
                    <a:pt x="24782" y="57601"/>
                    <a:pt x="27123" y="59682"/>
                  </a:cubicBezTo>
                  <a:cubicBezTo>
                    <a:pt x="28136" y="60582"/>
                    <a:pt x="29587" y="61190"/>
                    <a:pt x="30907" y="61190"/>
                  </a:cubicBezTo>
                  <a:cubicBezTo>
                    <a:pt x="32638" y="61190"/>
                    <a:pt x="34145" y="60145"/>
                    <a:pt x="34145" y="57341"/>
                  </a:cubicBezTo>
                  <a:cubicBezTo>
                    <a:pt x="34145" y="52401"/>
                    <a:pt x="34415" y="38451"/>
                    <a:pt x="32380" y="26175"/>
                  </a:cubicBezTo>
                  <a:cubicBezTo>
                    <a:pt x="31762" y="22453"/>
                    <a:pt x="29649" y="15773"/>
                    <a:pt x="30299" y="12261"/>
                  </a:cubicBezTo>
                  <a:cubicBezTo>
                    <a:pt x="30775" y="9690"/>
                    <a:pt x="29928" y="4962"/>
                    <a:pt x="29439" y="1795"/>
                  </a:cubicBezTo>
                  <a:lnTo>
                    <a:pt x="29439" y="1800"/>
                  </a:lnTo>
                  <a:cubicBezTo>
                    <a:pt x="26711" y="2087"/>
                    <a:pt x="24265" y="2207"/>
                    <a:pt x="22080" y="2207"/>
                  </a:cubicBezTo>
                  <a:cubicBezTo>
                    <a:pt x="15092" y="2207"/>
                    <a:pt x="10781" y="973"/>
                    <a:pt x="8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2"/>
            <p:cNvSpPr/>
            <p:nvPr/>
          </p:nvSpPr>
          <p:spPr>
            <a:xfrm>
              <a:off x="1366118" y="2849149"/>
              <a:ext cx="706691" cy="2050542"/>
            </a:xfrm>
            <a:custGeom>
              <a:avLst/>
              <a:gdLst/>
              <a:ahLst/>
              <a:cxnLst/>
              <a:rect l="l" t="t" r="r" b="b"/>
              <a:pathLst>
                <a:path w="34851" h="101124" extrusionOk="0">
                  <a:moveTo>
                    <a:pt x="8931" y="661"/>
                  </a:moveTo>
                  <a:lnTo>
                    <a:pt x="8931" y="663"/>
                  </a:lnTo>
                  <a:cubicBezTo>
                    <a:pt x="11198" y="1579"/>
                    <a:pt x="15506" y="2791"/>
                    <a:pt x="22444" y="2791"/>
                  </a:cubicBezTo>
                  <a:cubicBezTo>
                    <a:pt x="24555" y="2791"/>
                    <a:pt x="26909" y="2679"/>
                    <a:pt x="29523" y="2412"/>
                  </a:cubicBezTo>
                  <a:lnTo>
                    <a:pt x="29640" y="3157"/>
                  </a:lnTo>
                  <a:cubicBezTo>
                    <a:pt x="30112" y="6149"/>
                    <a:pt x="30759" y="10244"/>
                    <a:pt x="30342" y="12502"/>
                  </a:cubicBezTo>
                  <a:cubicBezTo>
                    <a:pt x="29867" y="15065"/>
                    <a:pt x="30800" y="19147"/>
                    <a:pt x="31624" y="22746"/>
                  </a:cubicBezTo>
                  <a:cubicBezTo>
                    <a:pt x="31943" y="24140"/>
                    <a:pt x="32245" y="25457"/>
                    <a:pt x="32421" y="26515"/>
                  </a:cubicBezTo>
                  <a:cubicBezTo>
                    <a:pt x="34265" y="37646"/>
                    <a:pt x="34212" y="50083"/>
                    <a:pt x="34186" y="56059"/>
                  </a:cubicBezTo>
                  <a:cubicBezTo>
                    <a:pt x="34184" y="56654"/>
                    <a:pt x="34182" y="57182"/>
                    <a:pt x="34182" y="57635"/>
                  </a:cubicBezTo>
                  <a:cubicBezTo>
                    <a:pt x="34182" y="59310"/>
                    <a:pt x="33615" y="60451"/>
                    <a:pt x="32541" y="60933"/>
                  </a:cubicBezTo>
                  <a:cubicBezTo>
                    <a:pt x="32137" y="61115"/>
                    <a:pt x="31692" y="61195"/>
                    <a:pt x="31234" y="61195"/>
                  </a:cubicBezTo>
                  <a:cubicBezTo>
                    <a:pt x="29945" y="61195"/>
                    <a:pt x="28549" y="60559"/>
                    <a:pt x="27647" y="59757"/>
                  </a:cubicBezTo>
                  <a:cubicBezTo>
                    <a:pt x="26405" y="58654"/>
                    <a:pt x="25810" y="55257"/>
                    <a:pt x="25180" y="51658"/>
                  </a:cubicBezTo>
                  <a:cubicBezTo>
                    <a:pt x="24673" y="48763"/>
                    <a:pt x="24149" y="45769"/>
                    <a:pt x="23227" y="43523"/>
                  </a:cubicBezTo>
                  <a:cubicBezTo>
                    <a:pt x="21179" y="38529"/>
                    <a:pt x="18586" y="28064"/>
                    <a:pt x="18559" y="27960"/>
                  </a:cubicBezTo>
                  <a:cubicBezTo>
                    <a:pt x="18527" y="27827"/>
                    <a:pt x="18414" y="27739"/>
                    <a:pt x="18270" y="27737"/>
                  </a:cubicBezTo>
                  <a:cubicBezTo>
                    <a:pt x="18134" y="27739"/>
                    <a:pt x="18017" y="27835"/>
                    <a:pt x="17989" y="27969"/>
                  </a:cubicBezTo>
                  <a:cubicBezTo>
                    <a:pt x="17814" y="28803"/>
                    <a:pt x="13694" y="48444"/>
                    <a:pt x="13694" y="52330"/>
                  </a:cubicBezTo>
                  <a:cubicBezTo>
                    <a:pt x="13694" y="53290"/>
                    <a:pt x="13678" y="54806"/>
                    <a:pt x="13658" y="56640"/>
                  </a:cubicBezTo>
                  <a:cubicBezTo>
                    <a:pt x="13599" y="62304"/>
                    <a:pt x="13508" y="70864"/>
                    <a:pt x="13750" y="75585"/>
                  </a:cubicBezTo>
                  <a:cubicBezTo>
                    <a:pt x="13787" y="76302"/>
                    <a:pt x="13817" y="77015"/>
                    <a:pt x="13847" y="77720"/>
                  </a:cubicBezTo>
                  <a:cubicBezTo>
                    <a:pt x="14046" y="82342"/>
                    <a:pt x="14233" y="86709"/>
                    <a:pt x="16149" y="89854"/>
                  </a:cubicBezTo>
                  <a:cubicBezTo>
                    <a:pt x="16741" y="90824"/>
                    <a:pt x="17503" y="91911"/>
                    <a:pt x="18241" y="92962"/>
                  </a:cubicBezTo>
                  <a:cubicBezTo>
                    <a:pt x="20123" y="95644"/>
                    <a:pt x="22256" y="98684"/>
                    <a:pt x="21654" y="100018"/>
                  </a:cubicBezTo>
                  <a:cubicBezTo>
                    <a:pt x="21560" y="100227"/>
                    <a:pt x="21394" y="100370"/>
                    <a:pt x="21145" y="100454"/>
                  </a:cubicBezTo>
                  <a:cubicBezTo>
                    <a:pt x="20987" y="100506"/>
                    <a:pt x="20783" y="100540"/>
                    <a:pt x="20521" y="100540"/>
                  </a:cubicBezTo>
                  <a:cubicBezTo>
                    <a:pt x="19377" y="100540"/>
                    <a:pt x="17125" y="99906"/>
                    <a:pt x="12704" y="97498"/>
                  </a:cubicBezTo>
                  <a:lnTo>
                    <a:pt x="12363" y="97314"/>
                  </a:lnTo>
                  <a:cubicBezTo>
                    <a:pt x="9933" y="95995"/>
                    <a:pt x="8326" y="95123"/>
                    <a:pt x="8554" y="93079"/>
                  </a:cubicBezTo>
                  <a:cubicBezTo>
                    <a:pt x="8807" y="90802"/>
                    <a:pt x="10084" y="87435"/>
                    <a:pt x="10097" y="87401"/>
                  </a:cubicBezTo>
                  <a:cubicBezTo>
                    <a:pt x="10113" y="87358"/>
                    <a:pt x="10119" y="87313"/>
                    <a:pt x="10114" y="87268"/>
                  </a:cubicBezTo>
                  <a:cubicBezTo>
                    <a:pt x="10077" y="86888"/>
                    <a:pt x="9181" y="77939"/>
                    <a:pt x="8136" y="75456"/>
                  </a:cubicBezTo>
                  <a:cubicBezTo>
                    <a:pt x="7098" y="72991"/>
                    <a:pt x="4642" y="65213"/>
                    <a:pt x="4135" y="61653"/>
                  </a:cubicBezTo>
                  <a:cubicBezTo>
                    <a:pt x="3860" y="59729"/>
                    <a:pt x="4411" y="58109"/>
                    <a:pt x="5049" y="56233"/>
                  </a:cubicBezTo>
                  <a:cubicBezTo>
                    <a:pt x="5573" y="54695"/>
                    <a:pt x="6167" y="52950"/>
                    <a:pt x="6346" y="50795"/>
                  </a:cubicBezTo>
                  <a:cubicBezTo>
                    <a:pt x="6747" y="46005"/>
                    <a:pt x="4724" y="34463"/>
                    <a:pt x="2679" y="29862"/>
                  </a:cubicBezTo>
                  <a:cubicBezTo>
                    <a:pt x="612" y="25207"/>
                    <a:pt x="1704" y="19713"/>
                    <a:pt x="3346" y="13016"/>
                  </a:cubicBezTo>
                  <a:cubicBezTo>
                    <a:pt x="4454" y="8503"/>
                    <a:pt x="7000" y="4043"/>
                    <a:pt x="8859" y="787"/>
                  </a:cubicBezTo>
                  <a:lnTo>
                    <a:pt x="8931" y="661"/>
                  </a:lnTo>
                  <a:close/>
                  <a:moveTo>
                    <a:pt x="8805" y="0"/>
                  </a:moveTo>
                  <a:cubicBezTo>
                    <a:pt x="8702" y="0"/>
                    <a:pt x="8604" y="54"/>
                    <a:pt x="8550" y="147"/>
                  </a:cubicBezTo>
                  <a:lnTo>
                    <a:pt x="8351" y="495"/>
                  </a:lnTo>
                  <a:cubicBezTo>
                    <a:pt x="6475" y="3782"/>
                    <a:pt x="3905" y="8282"/>
                    <a:pt x="2778" y="12875"/>
                  </a:cubicBezTo>
                  <a:cubicBezTo>
                    <a:pt x="1108" y="19684"/>
                    <a:pt x="1" y="25275"/>
                    <a:pt x="2145" y="30099"/>
                  </a:cubicBezTo>
                  <a:cubicBezTo>
                    <a:pt x="4161" y="34637"/>
                    <a:pt x="6157" y="46022"/>
                    <a:pt x="5763" y="50746"/>
                  </a:cubicBezTo>
                  <a:cubicBezTo>
                    <a:pt x="5590" y="52828"/>
                    <a:pt x="5033" y="54463"/>
                    <a:pt x="4496" y="56044"/>
                  </a:cubicBezTo>
                  <a:cubicBezTo>
                    <a:pt x="3861" y="57909"/>
                    <a:pt x="3261" y="59671"/>
                    <a:pt x="3555" y="61734"/>
                  </a:cubicBezTo>
                  <a:cubicBezTo>
                    <a:pt x="4088" y="65470"/>
                    <a:pt x="6562" y="73225"/>
                    <a:pt x="7596" y="75683"/>
                  </a:cubicBezTo>
                  <a:cubicBezTo>
                    <a:pt x="8562" y="77974"/>
                    <a:pt x="9440" y="86410"/>
                    <a:pt x="9526" y="87256"/>
                  </a:cubicBezTo>
                  <a:cubicBezTo>
                    <a:pt x="9339" y="87755"/>
                    <a:pt x="8217" y="90813"/>
                    <a:pt x="7972" y="93013"/>
                  </a:cubicBezTo>
                  <a:cubicBezTo>
                    <a:pt x="7702" y="95448"/>
                    <a:pt x="9541" y="96446"/>
                    <a:pt x="12084" y="97827"/>
                  </a:cubicBezTo>
                  <a:lnTo>
                    <a:pt x="12425" y="98011"/>
                  </a:lnTo>
                  <a:cubicBezTo>
                    <a:pt x="16255" y="100096"/>
                    <a:pt x="18920" y="101123"/>
                    <a:pt x="20519" y="101123"/>
                  </a:cubicBezTo>
                  <a:cubicBezTo>
                    <a:pt x="20830" y="101123"/>
                    <a:pt x="21101" y="101084"/>
                    <a:pt x="21332" y="101006"/>
                  </a:cubicBezTo>
                  <a:cubicBezTo>
                    <a:pt x="21737" y="100870"/>
                    <a:pt x="22025" y="100618"/>
                    <a:pt x="22188" y="100259"/>
                  </a:cubicBezTo>
                  <a:cubicBezTo>
                    <a:pt x="22926" y="98621"/>
                    <a:pt x="20883" y="95708"/>
                    <a:pt x="18719" y="92625"/>
                  </a:cubicBezTo>
                  <a:cubicBezTo>
                    <a:pt x="17954" y="91534"/>
                    <a:pt x="17231" y="90503"/>
                    <a:pt x="16650" y="89549"/>
                  </a:cubicBezTo>
                  <a:cubicBezTo>
                    <a:pt x="14811" y="86533"/>
                    <a:pt x="14627" y="82239"/>
                    <a:pt x="14432" y="77694"/>
                  </a:cubicBezTo>
                  <a:cubicBezTo>
                    <a:pt x="14402" y="76988"/>
                    <a:pt x="14372" y="76273"/>
                    <a:pt x="14335" y="75554"/>
                  </a:cubicBezTo>
                  <a:cubicBezTo>
                    <a:pt x="14093" y="70850"/>
                    <a:pt x="14184" y="62302"/>
                    <a:pt x="14244" y="56645"/>
                  </a:cubicBezTo>
                  <a:cubicBezTo>
                    <a:pt x="14263" y="54808"/>
                    <a:pt x="14279" y="53291"/>
                    <a:pt x="14279" y="52330"/>
                  </a:cubicBezTo>
                  <a:cubicBezTo>
                    <a:pt x="14279" y="49059"/>
                    <a:pt x="17377" y="33815"/>
                    <a:pt x="18304" y="29331"/>
                  </a:cubicBezTo>
                  <a:cubicBezTo>
                    <a:pt x="19059" y="32270"/>
                    <a:pt x="21043" y="39739"/>
                    <a:pt x="22686" y="43743"/>
                  </a:cubicBezTo>
                  <a:cubicBezTo>
                    <a:pt x="23583" y="45932"/>
                    <a:pt x="24102" y="48893"/>
                    <a:pt x="24604" y="51758"/>
                  </a:cubicBezTo>
                  <a:cubicBezTo>
                    <a:pt x="25251" y="55459"/>
                    <a:pt x="25864" y="58956"/>
                    <a:pt x="27258" y="60194"/>
                  </a:cubicBezTo>
                  <a:cubicBezTo>
                    <a:pt x="28271" y="61094"/>
                    <a:pt x="29786" y="61782"/>
                    <a:pt x="31224" y="61782"/>
                  </a:cubicBezTo>
                  <a:cubicBezTo>
                    <a:pt x="31764" y="61782"/>
                    <a:pt x="32293" y="61685"/>
                    <a:pt x="32780" y="61466"/>
                  </a:cubicBezTo>
                  <a:cubicBezTo>
                    <a:pt x="33686" y="61058"/>
                    <a:pt x="34767" y="60065"/>
                    <a:pt x="34767" y="57634"/>
                  </a:cubicBezTo>
                  <a:cubicBezTo>
                    <a:pt x="34767" y="57182"/>
                    <a:pt x="34769" y="56657"/>
                    <a:pt x="34771" y="56061"/>
                  </a:cubicBezTo>
                  <a:cubicBezTo>
                    <a:pt x="34797" y="50068"/>
                    <a:pt x="34850" y="37597"/>
                    <a:pt x="32998" y="26420"/>
                  </a:cubicBezTo>
                  <a:cubicBezTo>
                    <a:pt x="32819" y="25344"/>
                    <a:pt x="32516" y="24019"/>
                    <a:pt x="32194" y="22616"/>
                  </a:cubicBezTo>
                  <a:cubicBezTo>
                    <a:pt x="31383" y="19071"/>
                    <a:pt x="30463" y="15052"/>
                    <a:pt x="30916" y="12609"/>
                  </a:cubicBezTo>
                  <a:cubicBezTo>
                    <a:pt x="31353" y="10252"/>
                    <a:pt x="30723" y="6267"/>
                    <a:pt x="30217" y="3067"/>
                  </a:cubicBezTo>
                  <a:lnTo>
                    <a:pt x="30058" y="2046"/>
                  </a:lnTo>
                  <a:cubicBezTo>
                    <a:pt x="30056" y="2036"/>
                    <a:pt x="30055" y="2027"/>
                    <a:pt x="30052" y="2017"/>
                  </a:cubicBezTo>
                  <a:cubicBezTo>
                    <a:pt x="30020" y="1885"/>
                    <a:pt x="29901" y="1795"/>
                    <a:pt x="29770" y="1795"/>
                  </a:cubicBezTo>
                  <a:cubicBezTo>
                    <a:pt x="29751" y="1795"/>
                    <a:pt x="29731" y="1797"/>
                    <a:pt x="29711" y="1801"/>
                  </a:cubicBezTo>
                  <a:cubicBezTo>
                    <a:pt x="29704" y="1804"/>
                    <a:pt x="29697" y="1805"/>
                    <a:pt x="29690" y="1807"/>
                  </a:cubicBezTo>
                  <a:cubicBezTo>
                    <a:pt x="27004" y="2088"/>
                    <a:pt x="24594" y="2205"/>
                    <a:pt x="22443" y="2205"/>
                  </a:cubicBezTo>
                  <a:cubicBezTo>
                    <a:pt x="15358" y="2205"/>
                    <a:pt x="11072" y="932"/>
                    <a:pt x="8917" y="23"/>
                  </a:cubicBezTo>
                  <a:cubicBezTo>
                    <a:pt x="8881" y="8"/>
                    <a:pt x="8842" y="0"/>
                    <a:pt x="8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2"/>
            <p:cNvSpPr/>
            <p:nvPr/>
          </p:nvSpPr>
          <p:spPr>
            <a:xfrm>
              <a:off x="1963954" y="2846979"/>
              <a:ext cx="1014" cy="9855"/>
            </a:xfrm>
            <a:custGeom>
              <a:avLst/>
              <a:gdLst/>
              <a:ahLst/>
              <a:cxnLst/>
              <a:rect l="l" t="t" r="r" b="b"/>
              <a:pathLst>
                <a:path w="50" h="486" extrusionOk="0">
                  <a:moveTo>
                    <a:pt x="0" y="1"/>
                  </a:moveTo>
                  <a:cubicBezTo>
                    <a:pt x="12" y="148"/>
                    <a:pt x="28" y="311"/>
                    <a:pt x="49" y="485"/>
                  </a:cubicBezTo>
                  <a:cubicBezTo>
                    <a:pt x="29" y="311"/>
                    <a:pt x="12" y="14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p:cNvSpPr/>
            <p:nvPr/>
          </p:nvSpPr>
          <p:spPr>
            <a:xfrm>
              <a:off x="1957769" y="2841058"/>
              <a:ext cx="13424" cy="21697"/>
            </a:xfrm>
            <a:custGeom>
              <a:avLst/>
              <a:gdLst/>
              <a:ahLst/>
              <a:cxnLst/>
              <a:rect l="l" t="t" r="r" b="b"/>
              <a:pathLst>
                <a:path w="662" h="1070" extrusionOk="0">
                  <a:moveTo>
                    <a:pt x="300" y="0"/>
                  </a:moveTo>
                  <a:cubicBezTo>
                    <a:pt x="294" y="0"/>
                    <a:pt x="288" y="0"/>
                    <a:pt x="282" y="1"/>
                  </a:cubicBezTo>
                  <a:cubicBezTo>
                    <a:pt x="121" y="13"/>
                    <a:pt x="0" y="155"/>
                    <a:pt x="13" y="315"/>
                  </a:cubicBezTo>
                  <a:cubicBezTo>
                    <a:pt x="13" y="316"/>
                    <a:pt x="13" y="319"/>
                    <a:pt x="13" y="320"/>
                  </a:cubicBezTo>
                  <a:cubicBezTo>
                    <a:pt x="20" y="391"/>
                    <a:pt x="26" y="467"/>
                    <a:pt x="34" y="546"/>
                  </a:cubicBezTo>
                  <a:cubicBezTo>
                    <a:pt x="43" y="631"/>
                    <a:pt x="52" y="719"/>
                    <a:pt x="63" y="811"/>
                  </a:cubicBezTo>
                  <a:cubicBezTo>
                    <a:pt x="80" y="958"/>
                    <a:pt x="204" y="1070"/>
                    <a:pt x="353" y="1070"/>
                  </a:cubicBezTo>
                  <a:cubicBezTo>
                    <a:pt x="365" y="1070"/>
                    <a:pt x="375" y="1070"/>
                    <a:pt x="387" y="1069"/>
                  </a:cubicBezTo>
                  <a:cubicBezTo>
                    <a:pt x="547" y="1050"/>
                    <a:pt x="662" y="905"/>
                    <a:pt x="643" y="745"/>
                  </a:cubicBezTo>
                  <a:cubicBezTo>
                    <a:pt x="643" y="744"/>
                    <a:pt x="643" y="742"/>
                    <a:pt x="643" y="741"/>
                  </a:cubicBezTo>
                  <a:cubicBezTo>
                    <a:pt x="635" y="663"/>
                    <a:pt x="627" y="587"/>
                    <a:pt x="619" y="514"/>
                  </a:cubicBezTo>
                  <a:cubicBezTo>
                    <a:pt x="611" y="434"/>
                    <a:pt x="604" y="356"/>
                    <a:pt x="598" y="284"/>
                  </a:cubicBezTo>
                  <a:cubicBezTo>
                    <a:pt x="597" y="278"/>
                    <a:pt x="597" y="273"/>
                    <a:pt x="597" y="269"/>
                  </a:cubicBezTo>
                  <a:cubicBezTo>
                    <a:pt x="583" y="113"/>
                    <a:pt x="451"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p:nvPr/>
          </p:nvSpPr>
          <p:spPr>
            <a:xfrm>
              <a:off x="1967159" y="2873808"/>
              <a:ext cx="1541" cy="10463"/>
            </a:xfrm>
            <a:custGeom>
              <a:avLst/>
              <a:gdLst/>
              <a:ahLst/>
              <a:cxnLst/>
              <a:rect l="l" t="t" r="r" b="b"/>
              <a:pathLst>
                <a:path w="76" h="516" extrusionOk="0">
                  <a:moveTo>
                    <a:pt x="76" y="516"/>
                  </a:moveTo>
                  <a:cubicBezTo>
                    <a:pt x="49" y="338"/>
                    <a:pt x="23" y="166"/>
                    <a:pt x="0" y="0"/>
                  </a:cubicBezTo>
                  <a:cubicBezTo>
                    <a:pt x="23" y="166"/>
                    <a:pt x="49" y="338"/>
                    <a:pt x="76" y="5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2"/>
            <p:cNvSpPr/>
            <p:nvPr/>
          </p:nvSpPr>
          <p:spPr>
            <a:xfrm>
              <a:off x="1960892" y="2868008"/>
              <a:ext cx="13748" cy="22204"/>
            </a:xfrm>
            <a:custGeom>
              <a:avLst/>
              <a:gdLst/>
              <a:ahLst/>
              <a:cxnLst/>
              <a:rect l="l" t="t" r="r" b="b"/>
              <a:pathLst>
                <a:path w="678" h="1095" extrusionOk="0">
                  <a:moveTo>
                    <a:pt x="310" y="0"/>
                  </a:moveTo>
                  <a:cubicBezTo>
                    <a:pt x="296" y="0"/>
                    <a:pt x="282" y="1"/>
                    <a:pt x="269" y="3"/>
                  </a:cubicBezTo>
                  <a:cubicBezTo>
                    <a:pt x="111" y="26"/>
                    <a:pt x="0" y="170"/>
                    <a:pt x="19" y="328"/>
                  </a:cubicBezTo>
                  <a:lnTo>
                    <a:pt x="96" y="846"/>
                  </a:lnTo>
                  <a:cubicBezTo>
                    <a:pt x="117" y="989"/>
                    <a:pt x="240" y="1094"/>
                    <a:pt x="385" y="1094"/>
                  </a:cubicBezTo>
                  <a:cubicBezTo>
                    <a:pt x="399" y="1094"/>
                    <a:pt x="414" y="1093"/>
                    <a:pt x="428" y="1091"/>
                  </a:cubicBezTo>
                  <a:cubicBezTo>
                    <a:pt x="572" y="1069"/>
                    <a:pt x="677" y="946"/>
                    <a:pt x="677" y="802"/>
                  </a:cubicBezTo>
                  <a:cubicBezTo>
                    <a:pt x="677" y="787"/>
                    <a:pt x="676" y="773"/>
                    <a:pt x="674" y="758"/>
                  </a:cubicBezTo>
                  <a:lnTo>
                    <a:pt x="598" y="246"/>
                  </a:lnTo>
                  <a:cubicBezTo>
                    <a:pt x="575" y="103"/>
                    <a:pt x="451"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2"/>
            <p:cNvSpPr/>
            <p:nvPr/>
          </p:nvSpPr>
          <p:spPr>
            <a:xfrm>
              <a:off x="1423973" y="2481959"/>
              <a:ext cx="1866" cy="2474"/>
            </a:xfrm>
            <a:custGeom>
              <a:avLst/>
              <a:gdLst/>
              <a:ahLst/>
              <a:cxnLst/>
              <a:rect l="l" t="t" r="r" b="b"/>
              <a:pathLst>
                <a:path w="92" h="122" extrusionOk="0">
                  <a:moveTo>
                    <a:pt x="92" y="0"/>
                  </a:moveTo>
                  <a:lnTo>
                    <a:pt x="15" y="102"/>
                  </a:lnTo>
                  <a:lnTo>
                    <a:pt x="15" y="102"/>
                  </a:lnTo>
                  <a:cubicBezTo>
                    <a:pt x="44" y="64"/>
                    <a:pt x="70" y="30"/>
                    <a:pt x="92" y="0"/>
                  </a:cubicBezTo>
                  <a:close/>
                  <a:moveTo>
                    <a:pt x="15" y="102"/>
                  </a:moveTo>
                  <a:cubicBezTo>
                    <a:pt x="10" y="109"/>
                    <a:pt x="5" y="115"/>
                    <a:pt x="0" y="122"/>
                  </a:cubicBezTo>
                  <a:lnTo>
                    <a:pt x="15" y="10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2"/>
            <p:cNvSpPr/>
            <p:nvPr/>
          </p:nvSpPr>
          <p:spPr>
            <a:xfrm>
              <a:off x="1416288" y="2476017"/>
              <a:ext cx="16263" cy="14356"/>
            </a:xfrm>
            <a:custGeom>
              <a:avLst/>
              <a:gdLst/>
              <a:ahLst/>
              <a:cxnLst/>
              <a:rect l="l" t="t" r="r" b="b"/>
              <a:pathLst>
                <a:path w="802" h="708" extrusionOk="0">
                  <a:moveTo>
                    <a:pt x="472" y="1"/>
                  </a:moveTo>
                  <a:cubicBezTo>
                    <a:pt x="383" y="1"/>
                    <a:pt x="296" y="40"/>
                    <a:pt x="239" y="115"/>
                  </a:cubicBezTo>
                  <a:lnTo>
                    <a:pt x="146" y="240"/>
                  </a:lnTo>
                  <a:cubicBezTo>
                    <a:pt x="1" y="432"/>
                    <a:pt x="138" y="708"/>
                    <a:pt x="379" y="708"/>
                  </a:cubicBezTo>
                  <a:cubicBezTo>
                    <a:pt x="471" y="708"/>
                    <a:pt x="558" y="665"/>
                    <a:pt x="614" y="590"/>
                  </a:cubicBezTo>
                  <a:lnTo>
                    <a:pt x="704" y="471"/>
                  </a:lnTo>
                  <a:cubicBezTo>
                    <a:pt x="802" y="342"/>
                    <a:pt x="777" y="158"/>
                    <a:pt x="648" y="61"/>
                  </a:cubicBezTo>
                  <a:cubicBezTo>
                    <a:pt x="596" y="20"/>
                    <a:pt x="533"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1416206" y="2490071"/>
              <a:ext cx="3467" cy="4562"/>
            </a:xfrm>
            <a:custGeom>
              <a:avLst/>
              <a:gdLst/>
              <a:ahLst/>
              <a:cxnLst/>
              <a:rect l="l" t="t" r="r" b="b"/>
              <a:pathLst>
                <a:path w="171" h="225" extrusionOk="0">
                  <a:moveTo>
                    <a:pt x="171" y="1"/>
                  </a:moveTo>
                  <a:cubicBezTo>
                    <a:pt x="127" y="57"/>
                    <a:pt x="83" y="116"/>
                    <a:pt x="35" y="179"/>
                  </a:cubicBezTo>
                  <a:lnTo>
                    <a:pt x="35" y="179"/>
                  </a:lnTo>
                  <a:cubicBezTo>
                    <a:pt x="83" y="116"/>
                    <a:pt x="128" y="57"/>
                    <a:pt x="171" y="1"/>
                  </a:cubicBezTo>
                  <a:close/>
                  <a:moveTo>
                    <a:pt x="35" y="179"/>
                  </a:moveTo>
                  <a:lnTo>
                    <a:pt x="35" y="179"/>
                  </a:lnTo>
                  <a:cubicBezTo>
                    <a:pt x="23" y="194"/>
                    <a:pt x="12" y="209"/>
                    <a:pt x="0" y="225"/>
                  </a:cubicBezTo>
                  <a:cubicBezTo>
                    <a:pt x="12" y="209"/>
                    <a:pt x="23" y="194"/>
                    <a:pt x="35" y="17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1408501" y="2484149"/>
              <a:ext cx="17885" cy="16425"/>
            </a:xfrm>
            <a:custGeom>
              <a:avLst/>
              <a:gdLst/>
              <a:ahLst/>
              <a:cxnLst/>
              <a:rect l="l" t="t" r="r" b="b"/>
              <a:pathLst>
                <a:path w="882" h="810" extrusionOk="0">
                  <a:moveTo>
                    <a:pt x="551" y="1"/>
                  </a:moveTo>
                  <a:cubicBezTo>
                    <a:pt x="463" y="1"/>
                    <a:pt x="375" y="40"/>
                    <a:pt x="317" y="116"/>
                  </a:cubicBezTo>
                  <a:lnTo>
                    <a:pt x="148" y="339"/>
                  </a:lnTo>
                  <a:cubicBezTo>
                    <a:pt x="0" y="532"/>
                    <a:pt x="137" y="809"/>
                    <a:pt x="380" y="809"/>
                  </a:cubicBezTo>
                  <a:cubicBezTo>
                    <a:pt x="471" y="809"/>
                    <a:pt x="556" y="767"/>
                    <a:pt x="612" y="695"/>
                  </a:cubicBezTo>
                  <a:lnTo>
                    <a:pt x="784" y="470"/>
                  </a:lnTo>
                  <a:cubicBezTo>
                    <a:pt x="882" y="341"/>
                    <a:pt x="856" y="158"/>
                    <a:pt x="727" y="60"/>
                  </a:cubicBezTo>
                  <a:cubicBezTo>
                    <a:pt x="675" y="20"/>
                    <a:pt x="612" y="1"/>
                    <a:pt x="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1420546" y="2485062"/>
              <a:ext cx="2961" cy="3853"/>
            </a:xfrm>
            <a:custGeom>
              <a:avLst/>
              <a:gdLst/>
              <a:ahLst/>
              <a:cxnLst/>
              <a:rect l="l" t="t" r="r" b="b"/>
              <a:pathLst>
                <a:path w="146" h="190" extrusionOk="0">
                  <a:moveTo>
                    <a:pt x="146" y="0"/>
                  </a:moveTo>
                  <a:lnTo>
                    <a:pt x="146" y="0"/>
                  </a:lnTo>
                  <a:cubicBezTo>
                    <a:pt x="103" y="56"/>
                    <a:pt x="55" y="119"/>
                    <a:pt x="1" y="190"/>
                  </a:cubicBezTo>
                  <a:cubicBezTo>
                    <a:pt x="54" y="121"/>
                    <a:pt x="104" y="56"/>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1412881" y="2479222"/>
              <a:ext cx="17276" cy="15654"/>
            </a:xfrm>
            <a:custGeom>
              <a:avLst/>
              <a:gdLst/>
              <a:ahLst/>
              <a:cxnLst/>
              <a:rect l="l" t="t" r="r" b="b"/>
              <a:pathLst>
                <a:path w="852" h="772" extrusionOk="0">
                  <a:moveTo>
                    <a:pt x="521" y="0"/>
                  </a:moveTo>
                  <a:cubicBezTo>
                    <a:pt x="434" y="0"/>
                    <a:pt x="349" y="38"/>
                    <a:pt x="292" y="111"/>
                  </a:cubicBezTo>
                  <a:lnTo>
                    <a:pt x="147" y="301"/>
                  </a:lnTo>
                  <a:cubicBezTo>
                    <a:pt x="0" y="494"/>
                    <a:pt x="137" y="771"/>
                    <a:pt x="379" y="771"/>
                  </a:cubicBezTo>
                  <a:cubicBezTo>
                    <a:pt x="471" y="771"/>
                    <a:pt x="556" y="729"/>
                    <a:pt x="612" y="656"/>
                  </a:cubicBezTo>
                  <a:lnTo>
                    <a:pt x="755" y="468"/>
                  </a:lnTo>
                  <a:lnTo>
                    <a:pt x="757" y="466"/>
                  </a:lnTo>
                  <a:cubicBezTo>
                    <a:pt x="851" y="337"/>
                    <a:pt x="825" y="157"/>
                    <a:pt x="698" y="61"/>
                  </a:cubicBezTo>
                  <a:cubicBezTo>
                    <a:pt x="645" y="20"/>
                    <a:pt x="583"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1674354" y="3097585"/>
              <a:ext cx="99360" cy="341189"/>
            </a:xfrm>
            <a:custGeom>
              <a:avLst/>
              <a:gdLst/>
              <a:ahLst/>
              <a:cxnLst/>
              <a:rect l="l" t="t" r="r" b="b"/>
              <a:pathLst>
                <a:path w="4900" h="16826" extrusionOk="0">
                  <a:moveTo>
                    <a:pt x="251" y="1"/>
                  </a:moveTo>
                  <a:cubicBezTo>
                    <a:pt x="211" y="1"/>
                    <a:pt x="171" y="11"/>
                    <a:pt x="136" y="34"/>
                  </a:cubicBezTo>
                  <a:cubicBezTo>
                    <a:pt x="32" y="99"/>
                    <a:pt x="1" y="235"/>
                    <a:pt x="66" y="338"/>
                  </a:cubicBezTo>
                  <a:cubicBezTo>
                    <a:pt x="96" y="384"/>
                    <a:pt x="3013" y="5064"/>
                    <a:pt x="3733" y="7371"/>
                  </a:cubicBezTo>
                  <a:cubicBezTo>
                    <a:pt x="4445" y="9648"/>
                    <a:pt x="2714" y="16483"/>
                    <a:pt x="2696" y="16551"/>
                  </a:cubicBezTo>
                  <a:cubicBezTo>
                    <a:pt x="2661" y="16691"/>
                    <a:pt x="2766" y="16825"/>
                    <a:pt x="2910" y="16825"/>
                  </a:cubicBezTo>
                  <a:cubicBezTo>
                    <a:pt x="3010" y="16825"/>
                    <a:pt x="3097" y="16757"/>
                    <a:pt x="3122" y="16660"/>
                  </a:cubicBezTo>
                  <a:cubicBezTo>
                    <a:pt x="3194" y="16375"/>
                    <a:pt x="4900" y="9635"/>
                    <a:pt x="4152" y="7240"/>
                  </a:cubicBezTo>
                  <a:cubicBezTo>
                    <a:pt x="3414" y="4879"/>
                    <a:pt x="559" y="299"/>
                    <a:pt x="438" y="105"/>
                  </a:cubicBezTo>
                  <a:cubicBezTo>
                    <a:pt x="396" y="38"/>
                    <a:pt x="324"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1779418" y="3148384"/>
              <a:ext cx="132696" cy="119779"/>
            </a:xfrm>
            <a:custGeom>
              <a:avLst/>
              <a:gdLst/>
              <a:ahLst/>
              <a:cxnLst/>
              <a:rect l="l" t="t" r="r" b="b"/>
              <a:pathLst>
                <a:path w="6544" h="5907" extrusionOk="0">
                  <a:moveTo>
                    <a:pt x="6293" y="1"/>
                  </a:moveTo>
                  <a:cubicBezTo>
                    <a:pt x="6205" y="1"/>
                    <a:pt x="6121" y="54"/>
                    <a:pt x="6088" y="141"/>
                  </a:cubicBezTo>
                  <a:cubicBezTo>
                    <a:pt x="4950" y="2842"/>
                    <a:pt x="181" y="5469"/>
                    <a:pt x="133" y="5494"/>
                  </a:cubicBezTo>
                  <a:cubicBezTo>
                    <a:pt x="45" y="5543"/>
                    <a:pt x="1" y="5644"/>
                    <a:pt x="25" y="5742"/>
                  </a:cubicBezTo>
                  <a:cubicBezTo>
                    <a:pt x="51" y="5839"/>
                    <a:pt x="138" y="5907"/>
                    <a:pt x="239" y="5907"/>
                  </a:cubicBezTo>
                  <a:cubicBezTo>
                    <a:pt x="275" y="5907"/>
                    <a:pt x="311" y="5897"/>
                    <a:pt x="343" y="5880"/>
                  </a:cubicBezTo>
                  <a:cubicBezTo>
                    <a:pt x="545" y="5770"/>
                    <a:pt x="5295" y="3153"/>
                    <a:pt x="6492" y="310"/>
                  </a:cubicBezTo>
                  <a:cubicBezTo>
                    <a:pt x="6543" y="198"/>
                    <a:pt x="6491" y="66"/>
                    <a:pt x="6377" y="18"/>
                  </a:cubicBezTo>
                  <a:cubicBezTo>
                    <a:pt x="6349" y="6"/>
                    <a:pt x="6321" y="1"/>
                    <a:pt x="6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2"/>
            <p:cNvSpPr/>
            <p:nvPr/>
          </p:nvSpPr>
          <p:spPr>
            <a:xfrm>
              <a:off x="1821314" y="3139644"/>
              <a:ext cx="120590" cy="116535"/>
            </a:xfrm>
            <a:custGeom>
              <a:avLst/>
              <a:gdLst/>
              <a:ahLst/>
              <a:cxnLst/>
              <a:rect l="l" t="t" r="r" b="b"/>
              <a:pathLst>
                <a:path w="5947" h="5747" extrusionOk="0">
                  <a:moveTo>
                    <a:pt x="5697" y="0"/>
                  </a:moveTo>
                  <a:cubicBezTo>
                    <a:pt x="5620" y="0"/>
                    <a:pt x="5546" y="41"/>
                    <a:pt x="5506" y="112"/>
                  </a:cubicBezTo>
                  <a:cubicBezTo>
                    <a:pt x="3789" y="3404"/>
                    <a:pt x="174" y="5314"/>
                    <a:pt x="137" y="5333"/>
                  </a:cubicBezTo>
                  <a:cubicBezTo>
                    <a:pt x="47" y="5380"/>
                    <a:pt x="1" y="5482"/>
                    <a:pt x="25" y="5580"/>
                  </a:cubicBezTo>
                  <a:cubicBezTo>
                    <a:pt x="50" y="5678"/>
                    <a:pt x="138" y="5747"/>
                    <a:pt x="239" y="5747"/>
                  </a:cubicBezTo>
                  <a:cubicBezTo>
                    <a:pt x="274" y="5747"/>
                    <a:pt x="309" y="5739"/>
                    <a:pt x="340" y="5722"/>
                  </a:cubicBezTo>
                  <a:cubicBezTo>
                    <a:pt x="493" y="5642"/>
                    <a:pt x="4113" y="3732"/>
                    <a:pt x="5894" y="315"/>
                  </a:cubicBezTo>
                  <a:cubicBezTo>
                    <a:pt x="5947" y="208"/>
                    <a:pt x="5904" y="80"/>
                    <a:pt x="5798" y="25"/>
                  </a:cubicBezTo>
                  <a:cubicBezTo>
                    <a:pt x="5766" y="8"/>
                    <a:pt x="5731" y="0"/>
                    <a:pt x="5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1058267" y="2015626"/>
              <a:ext cx="1247979" cy="884180"/>
            </a:xfrm>
            <a:custGeom>
              <a:avLst/>
              <a:gdLst/>
              <a:ahLst/>
              <a:cxnLst/>
              <a:rect l="l" t="t" r="r" b="b"/>
              <a:pathLst>
                <a:path w="61545" h="43604" extrusionOk="0">
                  <a:moveTo>
                    <a:pt x="32353" y="0"/>
                  </a:moveTo>
                  <a:cubicBezTo>
                    <a:pt x="30546" y="0"/>
                    <a:pt x="28386" y="85"/>
                    <a:pt x="28386" y="85"/>
                  </a:cubicBezTo>
                  <a:cubicBezTo>
                    <a:pt x="28386" y="85"/>
                    <a:pt x="29296" y="6457"/>
                    <a:pt x="28776" y="7757"/>
                  </a:cubicBezTo>
                  <a:cubicBezTo>
                    <a:pt x="28256" y="9057"/>
                    <a:pt x="25785" y="9577"/>
                    <a:pt x="22665" y="9577"/>
                  </a:cubicBezTo>
                  <a:cubicBezTo>
                    <a:pt x="19544" y="9577"/>
                    <a:pt x="16553" y="11398"/>
                    <a:pt x="14993" y="14520"/>
                  </a:cubicBezTo>
                  <a:cubicBezTo>
                    <a:pt x="13431" y="17641"/>
                    <a:pt x="739" y="36283"/>
                    <a:pt x="739" y="36283"/>
                  </a:cubicBezTo>
                  <a:cubicBezTo>
                    <a:pt x="739" y="36283"/>
                    <a:pt x="1" y="37122"/>
                    <a:pt x="52" y="37441"/>
                  </a:cubicBezTo>
                  <a:lnTo>
                    <a:pt x="4672" y="38225"/>
                  </a:lnTo>
                  <a:cubicBezTo>
                    <a:pt x="9225" y="34863"/>
                    <a:pt x="18243" y="22841"/>
                    <a:pt x="18243" y="22841"/>
                  </a:cubicBezTo>
                  <a:lnTo>
                    <a:pt x="19153" y="22320"/>
                  </a:lnTo>
                  <a:cubicBezTo>
                    <a:pt x="19153" y="22320"/>
                    <a:pt x="20714" y="27912"/>
                    <a:pt x="23445" y="30252"/>
                  </a:cubicBezTo>
                  <a:cubicBezTo>
                    <a:pt x="26175" y="32594"/>
                    <a:pt x="26956" y="34804"/>
                    <a:pt x="25915" y="37664"/>
                  </a:cubicBezTo>
                  <a:cubicBezTo>
                    <a:pt x="25586" y="38569"/>
                    <a:pt x="24868" y="39850"/>
                    <a:pt x="23986" y="41396"/>
                  </a:cubicBezTo>
                  <a:cubicBezTo>
                    <a:pt x="26293" y="42369"/>
                    <a:pt x="30602" y="43604"/>
                    <a:pt x="37589" y="43604"/>
                  </a:cubicBezTo>
                  <a:cubicBezTo>
                    <a:pt x="39774" y="43604"/>
                    <a:pt x="42221" y="43483"/>
                    <a:pt x="44950" y="43196"/>
                  </a:cubicBezTo>
                  <a:cubicBezTo>
                    <a:pt x="44771" y="42037"/>
                    <a:pt x="44640" y="41082"/>
                    <a:pt x="44640" y="40525"/>
                  </a:cubicBezTo>
                  <a:cubicBezTo>
                    <a:pt x="44640" y="38444"/>
                    <a:pt x="44509" y="34413"/>
                    <a:pt x="44509" y="31813"/>
                  </a:cubicBezTo>
                  <a:cubicBezTo>
                    <a:pt x="44509" y="29212"/>
                    <a:pt x="47111" y="26872"/>
                    <a:pt x="46329" y="24271"/>
                  </a:cubicBezTo>
                  <a:cubicBezTo>
                    <a:pt x="45549" y="21670"/>
                    <a:pt x="45289" y="19460"/>
                    <a:pt x="45289" y="19460"/>
                  </a:cubicBezTo>
                  <a:lnTo>
                    <a:pt x="46591" y="17901"/>
                  </a:lnTo>
                  <a:cubicBezTo>
                    <a:pt x="46591" y="17901"/>
                    <a:pt x="50740" y="25113"/>
                    <a:pt x="52185" y="26711"/>
                  </a:cubicBezTo>
                  <a:cubicBezTo>
                    <a:pt x="54984" y="29804"/>
                    <a:pt x="58309" y="33015"/>
                    <a:pt x="59206" y="33015"/>
                  </a:cubicBezTo>
                  <a:cubicBezTo>
                    <a:pt x="59256" y="33015"/>
                    <a:pt x="59298" y="33005"/>
                    <a:pt x="59333" y="32984"/>
                  </a:cubicBezTo>
                  <a:cubicBezTo>
                    <a:pt x="59983" y="32594"/>
                    <a:pt x="61544" y="32074"/>
                    <a:pt x="61024" y="28563"/>
                  </a:cubicBezTo>
                  <a:cubicBezTo>
                    <a:pt x="60504" y="25052"/>
                    <a:pt x="53352" y="17510"/>
                    <a:pt x="51401" y="13868"/>
                  </a:cubicBezTo>
                  <a:cubicBezTo>
                    <a:pt x="49451" y="10228"/>
                    <a:pt x="47761" y="9058"/>
                    <a:pt x="45419" y="8668"/>
                  </a:cubicBezTo>
                  <a:cubicBezTo>
                    <a:pt x="43079" y="8278"/>
                    <a:pt x="38657" y="8928"/>
                    <a:pt x="36577" y="7628"/>
                  </a:cubicBezTo>
                  <a:cubicBezTo>
                    <a:pt x="34497" y="6327"/>
                    <a:pt x="34497" y="606"/>
                    <a:pt x="34758" y="216"/>
                  </a:cubicBezTo>
                  <a:cubicBezTo>
                    <a:pt x="34870" y="48"/>
                    <a:pt x="33711" y="0"/>
                    <a:pt x="3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1052143" y="2009563"/>
              <a:ext cx="1259699" cy="896124"/>
            </a:xfrm>
            <a:custGeom>
              <a:avLst/>
              <a:gdLst/>
              <a:ahLst/>
              <a:cxnLst/>
              <a:rect l="l" t="t" r="r" b="b"/>
              <a:pathLst>
                <a:path w="62123" h="44193" extrusionOk="0">
                  <a:moveTo>
                    <a:pt x="32622" y="591"/>
                  </a:moveTo>
                  <a:cubicBezTo>
                    <a:pt x="33593" y="591"/>
                    <a:pt x="34363" y="614"/>
                    <a:pt x="34717" y="666"/>
                  </a:cubicBezTo>
                  <a:cubicBezTo>
                    <a:pt x="34575" y="1462"/>
                    <a:pt x="34649" y="3395"/>
                    <a:pt x="34978" y="4920"/>
                  </a:cubicBezTo>
                  <a:cubicBezTo>
                    <a:pt x="35334" y="6577"/>
                    <a:pt x="35923" y="7671"/>
                    <a:pt x="36725" y="8173"/>
                  </a:cubicBezTo>
                  <a:cubicBezTo>
                    <a:pt x="38149" y="9063"/>
                    <a:pt x="40563" y="9084"/>
                    <a:pt x="42693" y="9103"/>
                  </a:cubicBezTo>
                  <a:cubicBezTo>
                    <a:pt x="43816" y="9113"/>
                    <a:pt x="44878" y="9121"/>
                    <a:pt x="45674" y="9255"/>
                  </a:cubicBezTo>
                  <a:cubicBezTo>
                    <a:pt x="47753" y="9601"/>
                    <a:pt x="49444" y="10567"/>
                    <a:pt x="51446" y="14306"/>
                  </a:cubicBezTo>
                  <a:cubicBezTo>
                    <a:pt x="52207" y="15724"/>
                    <a:pt x="53733" y="17713"/>
                    <a:pt x="55351" y="19818"/>
                  </a:cubicBezTo>
                  <a:cubicBezTo>
                    <a:pt x="57872" y="23099"/>
                    <a:pt x="60727" y="26816"/>
                    <a:pt x="61037" y="28903"/>
                  </a:cubicBezTo>
                  <a:cubicBezTo>
                    <a:pt x="61484" y="31924"/>
                    <a:pt x="60350" y="32550"/>
                    <a:pt x="59673" y="32924"/>
                  </a:cubicBezTo>
                  <a:cubicBezTo>
                    <a:pt x="59605" y="32963"/>
                    <a:pt x="59542" y="32997"/>
                    <a:pt x="59513" y="33021"/>
                  </a:cubicBezTo>
                  <a:cubicBezTo>
                    <a:pt x="59505" y="33022"/>
                    <a:pt x="59497" y="33022"/>
                    <a:pt x="59488" y="33022"/>
                  </a:cubicBezTo>
                  <a:cubicBezTo>
                    <a:pt x="58918" y="33022"/>
                    <a:pt x="56188" y="30665"/>
                    <a:pt x="52704" y="26811"/>
                  </a:cubicBezTo>
                  <a:cubicBezTo>
                    <a:pt x="51298" y="25257"/>
                    <a:pt x="47187" y="18125"/>
                    <a:pt x="47147" y="18052"/>
                  </a:cubicBezTo>
                  <a:cubicBezTo>
                    <a:pt x="47099" y="17969"/>
                    <a:pt x="47013" y="17915"/>
                    <a:pt x="46918" y="17907"/>
                  </a:cubicBezTo>
                  <a:cubicBezTo>
                    <a:pt x="46910" y="17906"/>
                    <a:pt x="46901" y="17905"/>
                    <a:pt x="46893" y="17905"/>
                  </a:cubicBezTo>
                  <a:cubicBezTo>
                    <a:pt x="46806" y="17905"/>
                    <a:pt x="46723" y="17943"/>
                    <a:pt x="46668" y="18011"/>
                  </a:cubicBezTo>
                  <a:lnTo>
                    <a:pt x="45367" y="19572"/>
                  </a:lnTo>
                  <a:cubicBezTo>
                    <a:pt x="45316" y="19634"/>
                    <a:pt x="45292" y="19714"/>
                    <a:pt x="45301" y="19794"/>
                  </a:cubicBezTo>
                  <a:cubicBezTo>
                    <a:pt x="45304" y="19816"/>
                    <a:pt x="45574" y="22060"/>
                    <a:pt x="46353" y="24654"/>
                  </a:cubicBezTo>
                  <a:cubicBezTo>
                    <a:pt x="46759" y="26013"/>
                    <a:pt x="46166" y="27310"/>
                    <a:pt x="45538" y="28685"/>
                  </a:cubicBezTo>
                  <a:cubicBezTo>
                    <a:pt x="45037" y="29780"/>
                    <a:pt x="44520" y="30911"/>
                    <a:pt x="44520" y="32113"/>
                  </a:cubicBezTo>
                  <a:cubicBezTo>
                    <a:pt x="44520" y="33488"/>
                    <a:pt x="44555" y="35240"/>
                    <a:pt x="44589" y="36935"/>
                  </a:cubicBezTo>
                  <a:cubicBezTo>
                    <a:pt x="44621" y="38431"/>
                    <a:pt x="44650" y="39845"/>
                    <a:pt x="44650" y="40825"/>
                  </a:cubicBezTo>
                  <a:cubicBezTo>
                    <a:pt x="44650" y="41341"/>
                    <a:pt x="44754" y="42164"/>
                    <a:pt x="44917" y="43236"/>
                  </a:cubicBezTo>
                  <a:cubicBezTo>
                    <a:pt x="42333" y="43498"/>
                    <a:pt x="40008" y="43608"/>
                    <a:pt x="37925" y="43608"/>
                  </a:cubicBezTo>
                  <a:cubicBezTo>
                    <a:pt x="31162" y="43608"/>
                    <a:pt x="26949" y="42447"/>
                    <a:pt x="24707" y="41552"/>
                  </a:cubicBezTo>
                  <a:cubicBezTo>
                    <a:pt x="25555" y="40060"/>
                    <a:pt x="26180" y="38923"/>
                    <a:pt x="26492" y="38063"/>
                  </a:cubicBezTo>
                  <a:cubicBezTo>
                    <a:pt x="27569" y="35101"/>
                    <a:pt x="26806" y="32788"/>
                    <a:pt x="23937" y="30330"/>
                  </a:cubicBezTo>
                  <a:cubicBezTo>
                    <a:pt x="21307" y="28074"/>
                    <a:pt x="19752" y="22596"/>
                    <a:pt x="19737" y="22542"/>
                  </a:cubicBezTo>
                  <a:cubicBezTo>
                    <a:pt x="19700" y="22409"/>
                    <a:pt x="19581" y="22327"/>
                    <a:pt x="19455" y="22327"/>
                  </a:cubicBezTo>
                  <a:cubicBezTo>
                    <a:pt x="19406" y="22327"/>
                    <a:pt x="19356" y="22339"/>
                    <a:pt x="19310" y="22365"/>
                  </a:cubicBezTo>
                  <a:lnTo>
                    <a:pt x="18400" y="22885"/>
                  </a:lnTo>
                  <a:cubicBezTo>
                    <a:pt x="18365" y="22905"/>
                    <a:pt x="18335" y="22932"/>
                    <a:pt x="18312" y="22964"/>
                  </a:cubicBezTo>
                  <a:cubicBezTo>
                    <a:pt x="18222" y="23084"/>
                    <a:pt x="9397" y="34818"/>
                    <a:pt x="4898" y="38215"/>
                  </a:cubicBezTo>
                  <a:lnTo>
                    <a:pt x="726" y="37507"/>
                  </a:lnTo>
                  <a:cubicBezTo>
                    <a:pt x="838" y="37308"/>
                    <a:pt x="1051" y="37014"/>
                    <a:pt x="1284" y="36747"/>
                  </a:cubicBezTo>
                  <a:cubicBezTo>
                    <a:pt x="1802" y="35984"/>
                    <a:pt x="14005" y="18052"/>
                    <a:pt x="15556" y="14948"/>
                  </a:cubicBezTo>
                  <a:cubicBezTo>
                    <a:pt x="17030" y="12000"/>
                    <a:pt x="19870" y="10168"/>
                    <a:pt x="22967" y="10168"/>
                  </a:cubicBezTo>
                  <a:cubicBezTo>
                    <a:pt x="25512" y="10168"/>
                    <a:pt x="28687" y="9821"/>
                    <a:pt x="29349" y="8164"/>
                  </a:cubicBezTo>
                  <a:cubicBezTo>
                    <a:pt x="29832" y="6958"/>
                    <a:pt x="29214" y="2073"/>
                    <a:pt x="29022" y="664"/>
                  </a:cubicBezTo>
                  <a:cubicBezTo>
                    <a:pt x="30275" y="618"/>
                    <a:pt x="31567" y="591"/>
                    <a:pt x="32622" y="591"/>
                  </a:cubicBezTo>
                  <a:close/>
                  <a:moveTo>
                    <a:pt x="32526" y="0"/>
                  </a:moveTo>
                  <a:cubicBezTo>
                    <a:pt x="31596" y="0"/>
                    <a:pt x="30350" y="27"/>
                    <a:pt x="28677" y="92"/>
                  </a:cubicBezTo>
                  <a:cubicBezTo>
                    <a:pt x="28503" y="98"/>
                    <a:pt x="28374" y="254"/>
                    <a:pt x="28398" y="426"/>
                  </a:cubicBezTo>
                  <a:cubicBezTo>
                    <a:pt x="28649" y="2176"/>
                    <a:pt x="29210" y="6940"/>
                    <a:pt x="28806" y="7948"/>
                  </a:cubicBezTo>
                  <a:cubicBezTo>
                    <a:pt x="28390" y="8988"/>
                    <a:pt x="26262" y="9585"/>
                    <a:pt x="22967" y="9585"/>
                  </a:cubicBezTo>
                  <a:cubicBezTo>
                    <a:pt x="19647" y="9585"/>
                    <a:pt x="16606" y="11539"/>
                    <a:pt x="15032" y="14688"/>
                  </a:cubicBezTo>
                  <a:cubicBezTo>
                    <a:pt x="13499" y="17754"/>
                    <a:pt x="926" y="36231"/>
                    <a:pt x="822" y="36388"/>
                  </a:cubicBezTo>
                  <a:cubicBezTo>
                    <a:pt x="512" y="36741"/>
                    <a:pt x="1" y="37391"/>
                    <a:pt x="65" y="37787"/>
                  </a:cubicBezTo>
                  <a:cubicBezTo>
                    <a:pt x="84" y="37911"/>
                    <a:pt x="181" y="38009"/>
                    <a:pt x="305" y="38030"/>
                  </a:cubicBezTo>
                  <a:lnTo>
                    <a:pt x="4925" y="38813"/>
                  </a:lnTo>
                  <a:cubicBezTo>
                    <a:pt x="4941" y="38816"/>
                    <a:pt x="4958" y="38817"/>
                    <a:pt x="4974" y="38817"/>
                  </a:cubicBezTo>
                  <a:cubicBezTo>
                    <a:pt x="5036" y="38817"/>
                    <a:pt x="5096" y="38797"/>
                    <a:pt x="5147" y="38760"/>
                  </a:cubicBezTo>
                  <a:cubicBezTo>
                    <a:pt x="9582" y="35485"/>
                    <a:pt x="18027" y="24315"/>
                    <a:pt x="18744" y="23364"/>
                  </a:cubicBezTo>
                  <a:lnTo>
                    <a:pt x="19280" y="23057"/>
                  </a:lnTo>
                  <a:cubicBezTo>
                    <a:pt x="19678" y="24348"/>
                    <a:pt x="21163" y="28722"/>
                    <a:pt x="23556" y="30774"/>
                  </a:cubicBezTo>
                  <a:cubicBezTo>
                    <a:pt x="26209" y="33047"/>
                    <a:pt x="26923" y="35168"/>
                    <a:pt x="25943" y="37864"/>
                  </a:cubicBezTo>
                  <a:cubicBezTo>
                    <a:pt x="25626" y="38733"/>
                    <a:pt x="24921" y="39994"/>
                    <a:pt x="24033" y="41550"/>
                  </a:cubicBezTo>
                  <a:cubicBezTo>
                    <a:pt x="23946" y="41702"/>
                    <a:pt x="24013" y="41897"/>
                    <a:pt x="24174" y="41966"/>
                  </a:cubicBezTo>
                  <a:cubicBezTo>
                    <a:pt x="26371" y="42892"/>
                    <a:pt x="30738" y="44192"/>
                    <a:pt x="37936" y="44192"/>
                  </a:cubicBezTo>
                  <a:cubicBezTo>
                    <a:pt x="40118" y="44192"/>
                    <a:pt x="42561" y="44073"/>
                    <a:pt x="45284" y="43786"/>
                  </a:cubicBezTo>
                  <a:cubicBezTo>
                    <a:pt x="45450" y="43769"/>
                    <a:pt x="45568" y="43615"/>
                    <a:pt x="45542" y="43451"/>
                  </a:cubicBezTo>
                  <a:cubicBezTo>
                    <a:pt x="45382" y="42416"/>
                    <a:pt x="45235" y="41383"/>
                    <a:pt x="45235" y="40824"/>
                  </a:cubicBezTo>
                  <a:cubicBezTo>
                    <a:pt x="45235" y="39839"/>
                    <a:pt x="45206" y="38423"/>
                    <a:pt x="45176" y="36923"/>
                  </a:cubicBezTo>
                  <a:cubicBezTo>
                    <a:pt x="45141" y="35231"/>
                    <a:pt x="45105" y="33483"/>
                    <a:pt x="45105" y="32113"/>
                  </a:cubicBezTo>
                  <a:cubicBezTo>
                    <a:pt x="45105" y="31039"/>
                    <a:pt x="45596" y="29965"/>
                    <a:pt x="46069" y="28927"/>
                  </a:cubicBezTo>
                  <a:cubicBezTo>
                    <a:pt x="46716" y="27516"/>
                    <a:pt x="47384" y="26056"/>
                    <a:pt x="46913" y="24486"/>
                  </a:cubicBezTo>
                  <a:cubicBezTo>
                    <a:pt x="46253" y="22286"/>
                    <a:pt x="45966" y="20347"/>
                    <a:pt x="45899" y="19849"/>
                  </a:cubicBezTo>
                  <a:lnTo>
                    <a:pt x="46850" y="18707"/>
                  </a:lnTo>
                  <a:cubicBezTo>
                    <a:pt x="47720" y="20208"/>
                    <a:pt x="50993" y="25792"/>
                    <a:pt x="52269" y="27205"/>
                  </a:cubicBezTo>
                  <a:cubicBezTo>
                    <a:pt x="54065" y="29189"/>
                    <a:pt x="58195" y="33590"/>
                    <a:pt x="59559" y="33590"/>
                  </a:cubicBezTo>
                  <a:cubicBezTo>
                    <a:pt x="59646" y="33590"/>
                    <a:pt x="59722" y="33572"/>
                    <a:pt x="59786" y="33534"/>
                  </a:cubicBezTo>
                  <a:cubicBezTo>
                    <a:pt x="59837" y="33502"/>
                    <a:pt x="59894" y="33471"/>
                    <a:pt x="59955" y="33437"/>
                  </a:cubicBezTo>
                  <a:cubicBezTo>
                    <a:pt x="60712" y="33019"/>
                    <a:pt x="62123" y="32239"/>
                    <a:pt x="61615" y="28818"/>
                  </a:cubicBezTo>
                  <a:cubicBezTo>
                    <a:pt x="61284" y="26581"/>
                    <a:pt x="58504" y="22962"/>
                    <a:pt x="55815" y="19462"/>
                  </a:cubicBezTo>
                  <a:cubicBezTo>
                    <a:pt x="54213" y="17377"/>
                    <a:pt x="52699" y="15408"/>
                    <a:pt x="51962" y="14029"/>
                  </a:cubicBezTo>
                  <a:cubicBezTo>
                    <a:pt x="50109" y="10571"/>
                    <a:pt x="48432" y="9121"/>
                    <a:pt x="45770" y="8678"/>
                  </a:cubicBezTo>
                  <a:cubicBezTo>
                    <a:pt x="44930" y="8537"/>
                    <a:pt x="43845" y="8528"/>
                    <a:pt x="42698" y="8519"/>
                  </a:cubicBezTo>
                  <a:cubicBezTo>
                    <a:pt x="40645" y="8500"/>
                    <a:pt x="38319" y="8481"/>
                    <a:pt x="37035" y="7678"/>
                  </a:cubicBezTo>
                  <a:cubicBezTo>
                    <a:pt x="35163" y="6508"/>
                    <a:pt x="35114" y="1148"/>
                    <a:pt x="35303" y="676"/>
                  </a:cubicBezTo>
                  <a:cubicBezTo>
                    <a:pt x="35364" y="585"/>
                    <a:pt x="35371" y="429"/>
                    <a:pt x="35318" y="334"/>
                  </a:cubicBezTo>
                  <a:cubicBezTo>
                    <a:pt x="35246" y="207"/>
                    <a:pt x="35131" y="0"/>
                    <a:pt x="32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1539339" y="2807800"/>
              <a:ext cx="429924" cy="112946"/>
            </a:xfrm>
            <a:custGeom>
              <a:avLst/>
              <a:gdLst/>
              <a:ahLst/>
              <a:cxnLst/>
              <a:rect l="l" t="t" r="r" b="b"/>
              <a:pathLst>
                <a:path w="21202" h="5570" extrusionOk="0">
                  <a:moveTo>
                    <a:pt x="1550" y="0"/>
                  </a:moveTo>
                  <a:cubicBezTo>
                    <a:pt x="1138" y="798"/>
                    <a:pt x="600" y="1740"/>
                    <a:pt x="0" y="2792"/>
                  </a:cubicBezTo>
                  <a:cubicBezTo>
                    <a:pt x="1827" y="3557"/>
                    <a:pt x="7143" y="5570"/>
                    <a:pt x="12418" y="5570"/>
                  </a:cubicBezTo>
                  <a:cubicBezTo>
                    <a:pt x="12999" y="5570"/>
                    <a:pt x="13580" y="5545"/>
                    <a:pt x="14155" y="5492"/>
                  </a:cubicBezTo>
                  <a:cubicBezTo>
                    <a:pt x="17928" y="5143"/>
                    <a:pt x="20047" y="4494"/>
                    <a:pt x="21202" y="3967"/>
                  </a:cubicBezTo>
                  <a:cubicBezTo>
                    <a:pt x="21042" y="2921"/>
                    <a:pt x="20927" y="2061"/>
                    <a:pt x="20918" y="1523"/>
                  </a:cubicBezTo>
                  <a:cubicBezTo>
                    <a:pt x="19603" y="1713"/>
                    <a:pt x="17265" y="1974"/>
                    <a:pt x="14373" y="1974"/>
                  </a:cubicBezTo>
                  <a:cubicBezTo>
                    <a:pt x="10676" y="1974"/>
                    <a:pt x="6075" y="1547"/>
                    <a:pt x="155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1532424" y="2801879"/>
              <a:ext cx="443104" cy="124788"/>
            </a:xfrm>
            <a:custGeom>
              <a:avLst/>
              <a:gdLst/>
              <a:ahLst/>
              <a:cxnLst/>
              <a:rect l="l" t="t" r="r" b="b"/>
              <a:pathLst>
                <a:path w="21852" h="6154" extrusionOk="0">
                  <a:moveTo>
                    <a:pt x="2035" y="650"/>
                  </a:moveTo>
                  <a:cubicBezTo>
                    <a:pt x="6517" y="2143"/>
                    <a:pt x="11040" y="2562"/>
                    <a:pt x="14703" y="2562"/>
                  </a:cubicBezTo>
                  <a:cubicBezTo>
                    <a:pt x="17365" y="2562"/>
                    <a:pt x="19573" y="2341"/>
                    <a:pt x="20982" y="2150"/>
                  </a:cubicBezTo>
                  <a:cubicBezTo>
                    <a:pt x="21018" y="2679"/>
                    <a:pt x="21113" y="3376"/>
                    <a:pt x="21220" y="4081"/>
                  </a:cubicBezTo>
                  <a:cubicBezTo>
                    <a:pt x="20093" y="4561"/>
                    <a:pt x="18040" y="5162"/>
                    <a:pt x="14470" y="5493"/>
                  </a:cubicBezTo>
                  <a:cubicBezTo>
                    <a:pt x="13910" y="5545"/>
                    <a:pt x="13344" y="5568"/>
                    <a:pt x="12776" y="5568"/>
                  </a:cubicBezTo>
                  <a:cubicBezTo>
                    <a:pt x="7778" y="5568"/>
                    <a:pt x="2696" y="3725"/>
                    <a:pt x="760" y="2940"/>
                  </a:cubicBezTo>
                  <a:cubicBezTo>
                    <a:pt x="1231" y="2116"/>
                    <a:pt x="1674" y="1335"/>
                    <a:pt x="2035" y="650"/>
                  </a:cubicBezTo>
                  <a:close/>
                  <a:moveTo>
                    <a:pt x="1892" y="0"/>
                  </a:moveTo>
                  <a:cubicBezTo>
                    <a:pt x="1785" y="0"/>
                    <a:pt x="1683" y="59"/>
                    <a:pt x="1631" y="159"/>
                  </a:cubicBezTo>
                  <a:cubicBezTo>
                    <a:pt x="1217" y="961"/>
                    <a:pt x="668" y="1922"/>
                    <a:pt x="87" y="2939"/>
                  </a:cubicBezTo>
                  <a:cubicBezTo>
                    <a:pt x="0" y="3092"/>
                    <a:pt x="66" y="3286"/>
                    <a:pt x="229" y="3355"/>
                  </a:cubicBezTo>
                  <a:cubicBezTo>
                    <a:pt x="1905" y="4056"/>
                    <a:pt x="7377" y="6153"/>
                    <a:pt x="12778" y="6153"/>
                  </a:cubicBezTo>
                  <a:cubicBezTo>
                    <a:pt x="13362" y="6153"/>
                    <a:pt x="13946" y="6129"/>
                    <a:pt x="14523" y="6074"/>
                  </a:cubicBezTo>
                  <a:cubicBezTo>
                    <a:pt x="18400" y="5716"/>
                    <a:pt x="20547" y="5034"/>
                    <a:pt x="21665" y="4525"/>
                  </a:cubicBezTo>
                  <a:cubicBezTo>
                    <a:pt x="21783" y="4470"/>
                    <a:pt x="21851" y="4344"/>
                    <a:pt x="21832" y="4215"/>
                  </a:cubicBezTo>
                  <a:cubicBezTo>
                    <a:pt x="21698" y="3341"/>
                    <a:pt x="21560" y="2371"/>
                    <a:pt x="21552" y="1810"/>
                  </a:cubicBezTo>
                  <a:cubicBezTo>
                    <a:pt x="21550" y="1726"/>
                    <a:pt x="21513" y="1647"/>
                    <a:pt x="21449" y="1592"/>
                  </a:cubicBezTo>
                  <a:cubicBezTo>
                    <a:pt x="21395" y="1547"/>
                    <a:pt x="21325" y="1523"/>
                    <a:pt x="21255" y="1523"/>
                  </a:cubicBezTo>
                  <a:cubicBezTo>
                    <a:pt x="21243" y="1523"/>
                    <a:pt x="21230" y="1524"/>
                    <a:pt x="21218" y="1525"/>
                  </a:cubicBezTo>
                  <a:cubicBezTo>
                    <a:pt x="19853" y="1722"/>
                    <a:pt x="17536" y="1977"/>
                    <a:pt x="14699" y="1977"/>
                  </a:cubicBezTo>
                  <a:cubicBezTo>
                    <a:pt x="11024" y="1977"/>
                    <a:pt x="6474" y="1550"/>
                    <a:pt x="1986" y="16"/>
                  </a:cubicBezTo>
                  <a:cubicBezTo>
                    <a:pt x="1955" y="5"/>
                    <a:pt x="1923" y="0"/>
                    <a:pt x="1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1481402" y="2186881"/>
              <a:ext cx="532163" cy="697019"/>
            </a:xfrm>
            <a:custGeom>
              <a:avLst/>
              <a:gdLst/>
              <a:ahLst/>
              <a:cxnLst/>
              <a:rect l="l" t="t" r="r" b="b"/>
              <a:pathLst>
                <a:path w="26244" h="34374" extrusionOk="0">
                  <a:moveTo>
                    <a:pt x="19122" y="0"/>
                  </a:moveTo>
                  <a:cubicBezTo>
                    <a:pt x="19083" y="2182"/>
                    <a:pt x="18458" y="6994"/>
                    <a:pt x="13761" y="7894"/>
                  </a:cubicBezTo>
                  <a:cubicBezTo>
                    <a:pt x="13381" y="7966"/>
                    <a:pt x="13005" y="8001"/>
                    <a:pt x="12632" y="8001"/>
                  </a:cubicBezTo>
                  <a:cubicBezTo>
                    <a:pt x="8188" y="8001"/>
                    <a:pt x="4329" y="3147"/>
                    <a:pt x="2905" y="1109"/>
                  </a:cubicBezTo>
                  <a:cubicBezTo>
                    <a:pt x="2547" y="1125"/>
                    <a:pt x="2178" y="1133"/>
                    <a:pt x="1797" y="1133"/>
                  </a:cubicBezTo>
                  <a:cubicBezTo>
                    <a:pt x="1649" y="1133"/>
                    <a:pt x="1501" y="1140"/>
                    <a:pt x="1354" y="1148"/>
                  </a:cubicBezTo>
                  <a:cubicBezTo>
                    <a:pt x="2116" y="2802"/>
                    <a:pt x="3516" y="6520"/>
                    <a:pt x="3229" y="11015"/>
                  </a:cubicBezTo>
                  <a:cubicBezTo>
                    <a:pt x="2936" y="15584"/>
                    <a:pt x="973" y="17536"/>
                    <a:pt x="1" y="18231"/>
                  </a:cubicBezTo>
                  <a:cubicBezTo>
                    <a:pt x="678" y="19569"/>
                    <a:pt x="1544" y="20922"/>
                    <a:pt x="2578" y="21807"/>
                  </a:cubicBezTo>
                  <a:cubicBezTo>
                    <a:pt x="5309" y="24148"/>
                    <a:pt x="6089" y="26359"/>
                    <a:pt x="5049" y="29219"/>
                  </a:cubicBezTo>
                  <a:cubicBezTo>
                    <a:pt x="4825" y="29835"/>
                    <a:pt x="4414" y="30633"/>
                    <a:pt x="3900" y="31563"/>
                  </a:cubicBezTo>
                  <a:cubicBezTo>
                    <a:pt x="8342" y="33722"/>
                    <a:pt x="12508" y="34374"/>
                    <a:pt x="15918" y="34374"/>
                  </a:cubicBezTo>
                  <a:cubicBezTo>
                    <a:pt x="19730" y="34374"/>
                    <a:pt x="22598" y="33559"/>
                    <a:pt x="23854" y="33126"/>
                  </a:cubicBezTo>
                  <a:cubicBezTo>
                    <a:pt x="23803" y="32702"/>
                    <a:pt x="23774" y="32347"/>
                    <a:pt x="23774" y="32081"/>
                  </a:cubicBezTo>
                  <a:cubicBezTo>
                    <a:pt x="23774" y="30001"/>
                    <a:pt x="23643" y="25969"/>
                    <a:pt x="23643" y="23369"/>
                  </a:cubicBezTo>
                  <a:cubicBezTo>
                    <a:pt x="23643" y="20769"/>
                    <a:pt x="26243" y="18427"/>
                    <a:pt x="25463" y="15827"/>
                  </a:cubicBezTo>
                  <a:cubicBezTo>
                    <a:pt x="24683" y="13225"/>
                    <a:pt x="24423" y="11015"/>
                    <a:pt x="24423" y="11015"/>
                  </a:cubicBezTo>
                  <a:lnTo>
                    <a:pt x="24536" y="10881"/>
                  </a:lnTo>
                  <a:cubicBezTo>
                    <a:pt x="22927" y="7535"/>
                    <a:pt x="21724" y="2054"/>
                    <a:pt x="21320" y="65"/>
                  </a:cubicBezTo>
                  <a:cubicBezTo>
                    <a:pt x="20592" y="59"/>
                    <a:pt x="19845" y="46"/>
                    <a:pt x="1912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1474812" y="2180960"/>
              <a:ext cx="538185" cy="708780"/>
            </a:xfrm>
            <a:custGeom>
              <a:avLst/>
              <a:gdLst/>
              <a:ahLst/>
              <a:cxnLst/>
              <a:rect l="l" t="t" r="r" b="b"/>
              <a:pathLst>
                <a:path w="26541" h="34954" extrusionOk="0">
                  <a:moveTo>
                    <a:pt x="19730" y="601"/>
                  </a:moveTo>
                  <a:cubicBezTo>
                    <a:pt x="20287" y="630"/>
                    <a:pt x="20858" y="641"/>
                    <a:pt x="21406" y="647"/>
                  </a:cubicBezTo>
                  <a:cubicBezTo>
                    <a:pt x="21871" y="2899"/>
                    <a:pt x="23005" y="7894"/>
                    <a:pt x="24516" y="11130"/>
                  </a:cubicBezTo>
                  <a:cubicBezTo>
                    <a:pt x="24470" y="11190"/>
                    <a:pt x="24449" y="11265"/>
                    <a:pt x="24458" y="11342"/>
                  </a:cubicBezTo>
                  <a:cubicBezTo>
                    <a:pt x="24461" y="11364"/>
                    <a:pt x="24731" y="13608"/>
                    <a:pt x="25510" y="16202"/>
                  </a:cubicBezTo>
                  <a:cubicBezTo>
                    <a:pt x="25916" y="17561"/>
                    <a:pt x="25323" y="18858"/>
                    <a:pt x="24695" y="20233"/>
                  </a:cubicBezTo>
                  <a:cubicBezTo>
                    <a:pt x="24194" y="21328"/>
                    <a:pt x="23677" y="22459"/>
                    <a:pt x="23677" y="23661"/>
                  </a:cubicBezTo>
                  <a:cubicBezTo>
                    <a:pt x="23677" y="25036"/>
                    <a:pt x="23712" y="26788"/>
                    <a:pt x="23746" y="28483"/>
                  </a:cubicBezTo>
                  <a:cubicBezTo>
                    <a:pt x="23778" y="29979"/>
                    <a:pt x="23807" y="31393"/>
                    <a:pt x="23807" y="32373"/>
                  </a:cubicBezTo>
                  <a:cubicBezTo>
                    <a:pt x="23807" y="32588"/>
                    <a:pt x="23824" y="32865"/>
                    <a:pt x="23862" y="33216"/>
                  </a:cubicBezTo>
                  <a:cubicBezTo>
                    <a:pt x="22555" y="33646"/>
                    <a:pt x="19822" y="34369"/>
                    <a:pt x="16243" y="34369"/>
                  </a:cubicBezTo>
                  <a:cubicBezTo>
                    <a:pt x="12942" y="34369"/>
                    <a:pt x="8920" y="33754"/>
                    <a:pt x="4631" y="31725"/>
                  </a:cubicBezTo>
                  <a:cubicBezTo>
                    <a:pt x="5155" y="30765"/>
                    <a:pt x="5463" y="30124"/>
                    <a:pt x="5649" y="29612"/>
                  </a:cubicBezTo>
                  <a:cubicBezTo>
                    <a:pt x="6726" y="26649"/>
                    <a:pt x="5963" y="24336"/>
                    <a:pt x="3094" y="21878"/>
                  </a:cubicBezTo>
                  <a:cubicBezTo>
                    <a:pt x="2265" y="21167"/>
                    <a:pt x="1461" y="20069"/>
                    <a:pt x="699" y="18609"/>
                  </a:cubicBezTo>
                  <a:cubicBezTo>
                    <a:pt x="1839" y="17714"/>
                    <a:pt x="3569" y="15658"/>
                    <a:pt x="3845" y="11326"/>
                  </a:cubicBezTo>
                  <a:cubicBezTo>
                    <a:pt x="4112" y="7142"/>
                    <a:pt x="2956" y="3640"/>
                    <a:pt x="2122" y="1718"/>
                  </a:cubicBezTo>
                  <a:cubicBezTo>
                    <a:pt x="2451" y="1718"/>
                    <a:pt x="2770" y="1712"/>
                    <a:pt x="3083" y="1700"/>
                  </a:cubicBezTo>
                  <a:cubicBezTo>
                    <a:pt x="4683" y="3959"/>
                    <a:pt x="8502" y="8587"/>
                    <a:pt x="12948" y="8587"/>
                  </a:cubicBezTo>
                  <a:cubicBezTo>
                    <a:pt x="13341" y="8587"/>
                    <a:pt x="13739" y="8551"/>
                    <a:pt x="14141" y="8474"/>
                  </a:cubicBezTo>
                  <a:cubicBezTo>
                    <a:pt x="18859" y="7570"/>
                    <a:pt x="19637" y="2887"/>
                    <a:pt x="19730" y="601"/>
                  </a:cubicBezTo>
                  <a:close/>
                  <a:moveTo>
                    <a:pt x="19448" y="0"/>
                  </a:moveTo>
                  <a:cubicBezTo>
                    <a:pt x="19375" y="0"/>
                    <a:pt x="19303" y="28"/>
                    <a:pt x="19249" y="77"/>
                  </a:cubicBezTo>
                  <a:cubicBezTo>
                    <a:pt x="19190" y="132"/>
                    <a:pt x="19156" y="207"/>
                    <a:pt x="19154" y="287"/>
                  </a:cubicBezTo>
                  <a:cubicBezTo>
                    <a:pt x="19119" y="2288"/>
                    <a:pt x="18551" y="7034"/>
                    <a:pt x="14031" y="7899"/>
                  </a:cubicBezTo>
                  <a:cubicBezTo>
                    <a:pt x="13668" y="7969"/>
                    <a:pt x="13307" y="8001"/>
                    <a:pt x="12950" y="8001"/>
                  </a:cubicBezTo>
                  <a:cubicBezTo>
                    <a:pt x="8695" y="8001"/>
                    <a:pt x="4957" y="3359"/>
                    <a:pt x="3470" y="1233"/>
                  </a:cubicBezTo>
                  <a:cubicBezTo>
                    <a:pt x="3416" y="1155"/>
                    <a:pt x="3327" y="1108"/>
                    <a:pt x="3232" y="1108"/>
                  </a:cubicBezTo>
                  <a:cubicBezTo>
                    <a:pt x="3227" y="1108"/>
                    <a:pt x="3223" y="1108"/>
                    <a:pt x="3218" y="1108"/>
                  </a:cubicBezTo>
                  <a:cubicBezTo>
                    <a:pt x="2719" y="1130"/>
                    <a:pt x="2190" y="1119"/>
                    <a:pt x="1663" y="1149"/>
                  </a:cubicBezTo>
                  <a:cubicBezTo>
                    <a:pt x="1457" y="1160"/>
                    <a:pt x="1327" y="1376"/>
                    <a:pt x="1413" y="1563"/>
                  </a:cubicBezTo>
                  <a:cubicBezTo>
                    <a:pt x="2223" y="3323"/>
                    <a:pt x="3541" y="6925"/>
                    <a:pt x="3262" y="11289"/>
                  </a:cubicBezTo>
                  <a:cubicBezTo>
                    <a:pt x="2973" y="15808"/>
                    <a:pt x="994" y="17687"/>
                    <a:pt x="157" y="18285"/>
                  </a:cubicBezTo>
                  <a:cubicBezTo>
                    <a:pt x="39" y="18369"/>
                    <a:pt x="1" y="18526"/>
                    <a:pt x="66" y="18655"/>
                  </a:cubicBezTo>
                  <a:cubicBezTo>
                    <a:pt x="894" y="20293"/>
                    <a:pt x="1786" y="21526"/>
                    <a:pt x="2713" y="22322"/>
                  </a:cubicBezTo>
                  <a:cubicBezTo>
                    <a:pt x="5366" y="24595"/>
                    <a:pt x="6080" y="26716"/>
                    <a:pt x="5099" y="29412"/>
                  </a:cubicBezTo>
                  <a:cubicBezTo>
                    <a:pt x="4856" y="30080"/>
                    <a:pt x="4368" y="30994"/>
                    <a:pt x="3969" y="31715"/>
                  </a:cubicBezTo>
                  <a:cubicBezTo>
                    <a:pt x="3888" y="31861"/>
                    <a:pt x="3947" y="32045"/>
                    <a:pt x="4098" y="32120"/>
                  </a:cubicBezTo>
                  <a:cubicBezTo>
                    <a:pt x="8581" y="34297"/>
                    <a:pt x="12794" y="34953"/>
                    <a:pt x="16242" y="34953"/>
                  </a:cubicBezTo>
                  <a:cubicBezTo>
                    <a:pt x="20129" y="34953"/>
                    <a:pt x="23044" y="34119"/>
                    <a:pt x="24275" y="33694"/>
                  </a:cubicBezTo>
                  <a:cubicBezTo>
                    <a:pt x="24406" y="33649"/>
                    <a:pt x="24487" y="33520"/>
                    <a:pt x="24471" y="33383"/>
                  </a:cubicBezTo>
                  <a:cubicBezTo>
                    <a:pt x="24417" y="32942"/>
                    <a:pt x="24392" y="32611"/>
                    <a:pt x="24392" y="32373"/>
                  </a:cubicBezTo>
                  <a:cubicBezTo>
                    <a:pt x="24392" y="31387"/>
                    <a:pt x="24363" y="29971"/>
                    <a:pt x="24333" y="28471"/>
                  </a:cubicBezTo>
                  <a:cubicBezTo>
                    <a:pt x="24298" y="26780"/>
                    <a:pt x="24262" y="25031"/>
                    <a:pt x="24262" y="23661"/>
                  </a:cubicBezTo>
                  <a:cubicBezTo>
                    <a:pt x="24262" y="22587"/>
                    <a:pt x="24753" y="21513"/>
                    <a:pt x="25226" y="20477"/>
                  </a:cubicBezTo>
                  <a:cubicBezTo>
                    <a:pt x="25873" y="19064"/>
                    <a:pt x="26541" y="17604"/>
                    <a:pt x="26070" y="16034"/>
                  </a:cubicBezTo>
                  <a:cubicBezTo>
                    <a:pt x="25410" y="13834"/>
                    <a:pt x="25123" y="11895"/>
                    <a:pt x="25056" y="11397"/>
                  </a:cubicBezTo>
                  <a:lnTo>
                    <a:pt x="25086" y="11361"/>
                  </a:lnTo>
                  <a:cubicBezTo>
                    <a:pt x="25159" y="11272"/>
                    <a:pt x="25175" y="11149"/>
                    <a:pt x="25125" y="11046"/>
                  </a:cubicBezTo>
                  <a:cubicBezTo>
                    <a:pt x="23547" y="7764"/>
                    <a:pt x="22367" y="2437"/>
                    <a:pt x="21933" y="299"/>
                  </a:cubicBezTo>
                  <a:cubicBezTo>
                    <a:pt x="21905" y="163"/>
                    <a:pt x="21787" y="66"/>
                    <a:pt x="21649" y="65"/>
                  </a:cubicBezTo>
                  <a:cubicBezTo>
                    <a:pt x="20940" y="59"/>
                    <a:pt x="20184" y="46"/>
                    <a:pt x="19465" y="1"/>
                  </a:cubicBezTo>
                  <a:cubicBezTo>
                    <a:pt x="19460" y="0"/>
                    <a:pt x="19454" y="0"/>
                    <a:pt x="19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1698993" y="2595947"/>
              <a:ext cx="173210" cy="59393"/>
            </a:xfrm>
            <a:custGeom>
              <a:avLst/>
              <a:gdLst/>
              <a:ahLst/>
              <a:cxnLst/>
              <a:rect l="l" t="t" r="r" b="b"/>
              <a:pathLst>
                <a:path w="8542" h="2929" extrusionOk="0">
                  <a:moveTo>
                    <a:pt x="8212" y="0"/>
                  </a:moveTo>
                  <a:cubicBezTo>
                    <a:pt x="8180" y="0"/>
                    <a:pt x="8147" y="6"/>
                    <a:pt x="8114" y="17"/>
                  </a:cubicBezTo>
                  <a:cubicBezTo>
                    <a:pt x="2928" y="1747"/>
                    <a:pt x="271" y="2345"/>
                    <a:pt x="244" y="2351"/>
                  </a:cubicBezTo>
                  <a:cubicBezTo>
                    <a:pt x="98" y="2382"/>
                    <a:pt x="0" y="2519"/>
                    <a:pt x="16" y="2667"/>
                  </a:cubicBezTo>
                  <a:cubicBezTo>
                    <a:pt x="33" y="2816"/>
                    <a:pt x="158" y="2929"/>
                    <a:pt x="308" y="2929"/>
                  </a:cubicBezTo>
                  <a:cubicBezTo>
                    <a:pt x="329" y="2929"/>
                    <a:pt x="349" y="2926"/>
                    <a:pt x="370" y="2922"/>
                  </a:cubicBezTo>
                  <a:cubicBezTo>
                    <a:pt x="397" y="2916"/>
                    <a:pt x="3079" y="2313"/>
                    <a:pt x="8299" y="572"/>
                  </a:cubicBezTo>
                  <a:cubicBezTo>
                    <a:pt x="8456" y="523"/>
                    <a:pt x="8541" y="356"/>
                    <a:pt x="8489" y="201"/>
                  </a:cubicBezTo>
                  <a:cubicBezTo>
                    <a:pt x="8448" y="78"/>
                    <a:pt x="8334" y="0"/>
                    <a:pt x="8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1029532" y="2727901"/>
              <a:ext cx="669725" cy="205918"/>
            </a:xfrm>
            <a:custGeom>
              <a:avLst/>
              <a:gdLst/>
              <a:ahLst/>
              <a:cxnLst/>
              <a:rect l="l" t="t" r="r" b="b"/>
              <a:pathLst>
                <a:path w="33028" h="10155" extrusionOk="0">
                  <a:moveTo>
                    <a:pt x="6576" y="0"/>
                  </a:moveTo>
                  <a:lnTo>
                    <a:pt x="2428" y="670"/>
                  </a:lnTo>
                  <a:cubicBezTo>
                    <a:pt x="2428" y="670"/>
                    <a:pt x="0" y="3252"/>
                    <a:pt x="1601" y="4956"/>
                  </a:cubicBezTo>
                  <a:cubicBezTo>
                    <a:pt x="3202" y="6660"/>
                    <a:pt x="9812" y="8415"/>
                    <a:pt x="13374" y="8829"/>
                  </a:cubicBezTo>
                  <a:cubicBezTo>
                    <a:pt x="16331" y="9172"/>
                    <a:pt x="20034" y="10154"/>
                    <a:pt x="22182" y="10154"/>
                  </a:cubicBezTo>
                  <a:cubicBezTo>
                    <a:pt x="22623" y="10154"/>
                    <a:pt x="22998" y="10113"/>
                    <a:pt x="23288" y="10016"/>
                  </a:cubicBezTo>
                  <a:cubicBezTo>
                    <a:pt x="24991" y="9448"/>
                    <a:pt x="26283" y="8105"/>
                    <a:pt x="26283" y="8105"/>
                  </a:cubicBezTo>
                  <a:cubicBezTo>
                    <a:pt x="26283" y="8105"/>
                    <a:pt x="28605" y="9758"/>
                    <a:pt x="29483" y="9862"/>
                  </a:cubicBezTo>
                  <a:cubicBezTo>
                    <a:pt x="29570" y="9872"/>
                    <a:pt x="29645" y="9876"/>
                    <a:pt x="29710" y="9876"/>
                  </a:cubicBezTo>
                  <a:cubicBezTo>
                    <a:pt x="30302" y="9876"/>
                    <a:pt x="30052" y="9500"/>
                    <a:pt x="30052" y="9500"/>
                  </a:cubicBezTo>
                  <a:lnTo>
                    <a:pt x="27211" y="7126"/>
                  </a:lnTo>
                  <a:lnTo>
                    <a:pt x="27211" y="7126"/>
                  </a:lnTo>
                  <a:cubicBezTo>
                    <a:pt x="27212" y="7126"/>
                    <a:pt x="30540" y="8936"/>
                    <a:pt x="31335" y="8936"/>
                  </a:cubicBezTo>
                  <a:cubicBezTo>
                    <a:pt x="31356" y="8936"/>
                    <a:pt x="31376" y="8935"/>
                    <a:pt x="31394" y="8932"/>
                  </a:cubicBezTo>
                  <a:cubicBezTo>
                    <a:pt x="32065" y="8830"/>
                    <a:pt x="31858" y="8417"/>
                    <a:pt x="31858" y="8417"/>
                  </a:cubicBezTo>
                  <a:lnTo>
                    <a:pt x="28089" y="6093"/>
                  </a:lnTo>
                  <a:lnTo>
                    <a:pt x="28089" y="6093"/>
                  </a:lnTo>
                  <a:cubicBezTo>
                    <a:pt x="28089" y="6093"/>
                    <a:pt x="31858" y="7952"/>
                    <a:pt x="32307" y="7952"/>
                  </a:cubicBezTo>
                  <a:cubicBezTo>
                    <a:pt x="32313" y="7952"/>
                    <a:pt x="32319" y="7952"/>
                    <a:pt x="32324" y="7951"/>
                  </a:cubicBezTo>
                  <a:cubicBezTo>
                    <a:pt x="32685" y="7900"/>
                    <a:pt x="32736" y="7229"/>
                    <a:pt x="32375" y="7022"/>
                  </a:cubicBezTo>
                  <a:cubicBezTo>
                    <a:pt x="32017" y="6818"/>
                    <a:pt x="28162" y="4181"/>
                    <a:pt x="28442" y="4181"/>
                  </a:cubicBezTo>
                  <a:cubicBezTo>
                    <a:pt x="28445" y="4181"/>
                    <a:pt x="28448" y="4181"/>
                    <a:pt x="28451" y="4182"/>
                  </a:cubicBezTo>
                  <a:cubicBezTo>
                    <a:pt x="28812" y="4234"/>
                    <a:pt x="31290" y="5164"/>
                    <a:pt x="32271" y="5318"/>
                  </a:cubicBezTo>
                  <a:cubicBezTo>
                    <a:pt x="32473" y="5350"/>
                    <a:pt x="32607" y="5364"/>
                    <a:pt x="32694" y="5364"/>
                  </a:cubicBezTo>
                  <a:cubicBezTo>
                    <a:pt x="33028" y="5364"/>
                    <a:pt x="32654" y="5151"/>
                    <a:pt x="32736" y="4905"/>
                  </a:cubicBezTo>
                  <a:cubicBezTo>
                    <a:pt x="32839" y="4595"/>
                    <a:pt x="27332" y="2542"/>
                    <a:pt x="26682" y="2542"/>
                  </a:cubicBezTo>
                  <a:cubicBezTo>
                    <a:pt x="26032" y="2542"/>
                    <a:pt x="23042" y="7092"/>
                    <a:pt x="23042" y="7092"/>
                  </a:cubicBezTo>
                  <a:cubicBezTo>
                    <a:pt x="23042" y="7092"/>
                    <a:pt x="22906" y="7102"/>
                    <a:pt x="22645" y="7102"/>
                  </a:cubicBezTo>
                  <a:cubicBezTo>
                    <a:pt x="21601" y="7102"/>
                    <a:pt x="18542" y="6936"/>
                    <a:pt x="14070" y="5272"/>
                  </a:cubicBezTo>
                  <a:cubicBezTo>
                    <a:pt x="8478" y="3192"/>
                    <a:pt x="6576" y="0"/>
                    <a:pt x="6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2"/>
            <p:cNvSpPr/>
            <p:nvPr/>
          </p:nvSpPr>
          <p:spPr>
            <a:xfrm>
              <a:off x="1021806" y="2721960"/>
              <a:ext cx="680756" cy="217760"/>
            </a:xfrm>
            <a:custGeom>
              <a:avLst/>
              <a:gdLst/>
              <a:ahLst/>
              <a:cxnLst/>
              <a:rect l="l" t="t" r="r" b="b"/>
              <a:pathLst>
                <a:path w="33572" h="10739" extrusionOk="0">
                  <a:moveTo>
                    <a:pt x="6957" y="0"/>
                  </a:moveTo>
                  <a:cubicBezTo>
                    <a:pt x="6906" y="0"/>
                    <a:pt x="6855" y="14"/>
                    <a:pt x="6808" y="42"/>
                  </a:cubicBezTo>
                  <a:cubicBezTo>
                    <a:pt x="6669" y="124"/>
                    <a:pt x="6624" y="304"/>
                    <a:pt x="6707" y="443"/>
                  </a:cubicBezTo>
                  <a:cubicBezTo>
                    <a:pt x="6787" y="577"/>
                    <a:pt x="8725" y="3747"/>
                    <a:pt x="14347" y="5839"/>
                  </a:cubicBezTo>
                  <a:cubicBezTo>
                    <a:pt x="18842" y="7510"/>
                    <a:pt x="21900" y="7689"/>
                    <a:pt x="22998" y="7689"/>
                  </a:cubicBezTo>
                  <a:cubicBezTo>
                    <a:pt x="23265" y="7689"/>
                    <a:pt x="23417" y="7679"/>
                    <a:pt x="23445" y="7676"/>
                  </a:cubicBezTo>
                  <a:cubicBezTo>
                    <a:pt x="23535" y="7669"/>
                    <a:pt x="23616" y="7622"/>
                    <a:pt x="23666" y="7546"/>
                  </a:cubicBezTo>
                  <a:cubicBezTo>
                    <a:pt x="24998" y="5521"/>
                    <a:pt x="26686" y="3254"/>
                    <a:pt x="27063" y="3127"/>
                  </a:cubicBezTo>
                  <a:cubicBezTo>
                    <a:pt x="27646" y="3127"/>
                    <a:pt x="32132" y="4824"/>
                    <a:pt x="32811" y="5286"/>
                  </a:cubicBezTo>
                  <a:cubicBezTo>
                    <a:pt x="32813" y="5305"/>
                    <a:pt x="32814" y="5322"/>
                    <a:pt x="32816" y="5340"/>
                  </a:cubicBezTo>
                  <a:cubicBezTo>
                    <a:pt x="32781" y="5335"/>
                    <a:pt x="32741" y="5329"/>
                    <a:pt x="32698" y="5322"/>
                  </a:cubicBezTo>
                  <a:cubicBezTo>
                    <a:pt x="32119" y="5232"/>
                    <a:pt x="30945" y="4842"/>
                    <a:pt x="30088" y="4557"/>
                  </a:cubicBezTo>
                  <a:cubicBezTo>
                    <a:pt x="29397" y="4329"/>
                    <a:pt x="29031" y="4209"/>
                    <a:pt x="28873" y="4186"/>
                  </a:cubicBezTo>
                  <a:cubicBezTo>
                    <a:pt x="28860" y="4184"/>
                    <a:pt x="28847" y="4183"/>
                    <a:pt x="28835" y="4183"/>
                  </a:cubicBezTo>
                  <a:cubicBezTo>
                    <a:pt x="28708" y="4183"/>
                    <a:pt x="28572" y="4265"/>
                    <a:pt x="28530" y="4385"/>
                  </a:cubicBezTo>
                  <a:cubicBezTo>
                    <a:pt x="28347" y="4919"/>
                    <a:pt x="32566" y="7544"/>
                    <a:pt x="32609" y="7570"/>
                  </a:cubicBezTo>
                  <a:cubicBezTo>
                    <a:pt x="32681" y="7610"/>
                    <a:pt x="32708" y="7714"/>
                    <a:pt x="32709" y="7790"/>
                  </a:cubicBezTo>
                  <a:cubicBezTo>
                    <a:pt x="32710" y="7886"/>
                    <a:pt x="32676" y="7947"/>
                    <a:pt x="32694" y="7953"/>
                  </a:cubicBezTo>
                  <a:cubicBezTo>
                    <a:pt x="32396" y="7925"/>
                    <a:pt x="30377" y="7001"/>
                    <a:pt x="28599" y="6123"/>
                  </a:cubicBezTo>
                  <a:cubicBezTo>
                    <a:pt x="28557" y="6103"/>
                    <a:pt x="28513" y="6093"/>
                    <a:pt x="28470" y="6093"/>
                  </a:cubicBezTo>
                  <a:cubicBezTo>
                    <a:pt x="28367" y="6093"/>
                    <a:pt x="28268" y="6148"/>
                    <a:pt x="28214" y="6244"/>
                  </a:cubicBezTo>
                  <a:cubicBezTo>
                    <a:pt x="28139" y="6381"/>
                    <a:pt x="28183" y="6553"/>
                    <a:pt x="28315" y="6635"/>
                  </a:cubicBezTo>
                  <a:lnTo>
                    <a:pt x="31945" y="8872"/>
                  </a:lnTo>
                  <a:cubicBezTo>
                    <a:pt x="31911" y="8892"/>
                    <a:pt x="31843" y="8917"/>
                    <a:pt x="31729" y="8936"/>
                  </a:cubicBezTo>
                  <a:cubicBezTo>
                    <a:pt x="31723" y="8937"/>
                    <a:pt x="31715" y="8937"/>
                    <a:pt x="31707" y="8937"/>
                  </a:cubicBezTo>
                  <a:cubicBezTo>
                    <a:pt x="31293" y="8937"/>
                    <a:pt x="29344" y="8038"/>
                    <a:pt x="27732" y="7160"/>
                  </a:cubicBezTo>
                  <a:cubicBezTo>
                    <a:pt x="27687" y="7136"/>
                    <a:pt x="27640" y="7124"/>
                    <a:pt x="27592" y="7124"/>
                  </a:cubicBezTo>
                  <a:cubicBezTo>
                    <a:pt x="27498" y="7124"/>
                    <a:pt x="27406" y="7170"/>
                    <a:pt x="27350" y="7253"/>
                  </a:cubicBezTo>
                  <a:cubicBezTo>
                    <a:pt x="27265" y="7377"/>
                    <a:pt x="27288" y="7545"/>
                    <a:pt x="27404" y="7642"/>
                  </a:cubicBezTo>
                  <a:lnTo>
                    <a:pt x="30075" y="9876"/>
                  </a:lnTo>
                  <a:cubicBezTo>
                    <a:pt x="30016" y="9875"/>
                    <a:pt x="29957" y="9870"/>
                    <a:pt x="29898" y="9863"/>
                  </a:cubicBezTo>
                  <a:cubicBezTo>
                    <a:pt x="29239" y="9786"/>
                    <a:pt x="27461" y="8609"/>
                    <a:pt x="26832" y="8160"/>
                  </a:cubicBezTo>
                  <a:cubicBezTo>
                    <a:pt x="26781" y="8124"/>
                    <a:pt x="26722" y="8107"/>
                    <a:pt x="26663" y="8107"/>
                  </a:cubicBezTo>
                  <a:cubicBezTo>
                    <a:pt x="26585" y="8107"/>
                    <a:pt x="26508" y="8137"/>
                    <a:pt x="26451" y="8196"/>
                  </a:cubicBezTo>
                  <a:cubicBezTo>
                    <a:pt x="26438" y="8209"/>
                    <a:pt x="25192" y="9493"/>
                    <a:pt x="23575" y="10032"/>
                  </a:cubicBezTo>
                  <a:cubicBezTo>
                    <a:pt x="23318" y="10117"/>
                    <a:pt x="22976" y="10154"/>
                    <a:pt x="22571" y="10154"/>
                  </a:cubicBezTo>
                  <a:cubicBezTo>
                    <a:pt x="21339" y="10154"/>
                    <a:pt x="19523" y="9815"/>
                    <a:pt x="17754" y="9484"/>
                  </a:cubicBezTo>
                  <a:cubicBezTo>
                    <a:pt x="16419" y="9234"/>
                    <a:pt x="15039" y="8976"/>
                    <a:pt x="13788" y="8831"/>
                  </a:cubicBezTo>
                  <a:cubicBezTo>
                    <a:pt x="10154" y="8410"/>
                    <a:pt x="3685" y="6636"/>
                    <a:pt x="2194" y="5049"/>
                  </a:cubicBezTo>
                  <a:cubicBezTo>
                    <a:pt x="801" y="3566"/>
                    <a:pt x="2999" y="1187"/>
                    <a:pt x="3021" y="1164"/>
                  </a:cubicBezTo>
                  <a:cubicBezTo>
                    <a:pt x="3132" y="1047"/>
                    <a:pt x="3127" y="861"/>
                    <a:pt x="3008" y="751"/>
                  </a:cubicBezTo>
                  <a:cubicBezTo>
                    <a:pt x="2952" y="697"/>
                    <a:pt x="2880" y="671"/>
                    <a:pt x="2808" y="671"/>
                  </a:cubicBezTo>
                  <a:cubicBezTo>
                    <a:pt x="2730" y="671"/>
                    <a:pt x="2652" y="702"/>
                    <a:pt x="2595" y="762"/>
                  </a:cubicBezTo>
                  <a:cubicBezTo>
                    <a:pt x="2488" y="877"/>
                    <a:pt x="1" y="3567"/>
                    <a:pt x="1768" y="5450"/>
                  </a:cubicBezTo>
                  <a:cubicBezTo>
                    <a:pt x="3402" y="7188"/>
                    <a:pt x="10044" y="8986"/>
                    <a:pt x="13720" y="9413"/>
                  </a:cubicBezTo>
                  <a:cubicBezTo>
                    <a:pt x="14951" y="9555"/>
                    <a:pt x="16322" y="9811"/>
                    <a:pt x="17646" y="10060"/>
                  </a:cubicBezTo>
                  <a:cubicBezTo>
                    <a:pt x="19500" y="10405"/>
                    <a:pt x="21279" y="10739"/>
                    <a:pt x="22564" y="10739"/>
                  </a:cubicBezTo>
                  <a:cubicBezTo>
                    <a:pt x="23036" y="10739"/>
                    <a:pt x="23442" y="10693"/>
                    <a:pt x="23760" y="10587"/>
                  </a:cubicBezTo>
                  <a:cubicBezTo>
                    <a:pt x="25158" y="10120"/>
                    <a:pt x="26271" y="9170"/>
                    <a:pt x="26693" y="8776"/>
                  </a:cubicBezTo>
                  <a:cubicBezTo>
                    <a:pt x="27307" y="9201"/>
                    <a:pt x="29032" y="10350"/>
                    <a:pt x="29829" y="10444"/>
                  </a:cubicBezTo>
                  <a:cubicBezTo>
                    <a:pt x="29911" y="10454"/>
                    <a:pt x="30002" y="10461"/>
                    <a:pt x="30095" y="10461"/>
                  </a:cubicBezTo>
                  <a:cubicBezTo>
                    <a:pt x="30334" y="10461"/>
                    <a:pt x="30582" y="10409"/>
                    <a:pt x="30710" y="10199"/>
                  </a:cubicBezTo>
                  <a:cubicBezTo>
                    <a:pt x="30832" y="10000"/>
                    <a:pt x="30767" y="9768"/>
                    <a:pt x="30675" y="9630"/>
                  </a:cubicBezTo>
                  <a:cubicBezTo>
                    <a:pt x="30659" y="9607"/>
                    <a:pt x="30641" y="9586"/>
                    <a:pt x="30620" y="9567"/>
                  </a:cubicBezTo>
                  <a:lnTo>
                    <a:pt x="29741" y="8834"/>
                  </a:lnTo>
                  <a:lnTo>
                    <a:pt x="29741" y="8834"/>
                  </a:lnTo>
                  <a:cubicBezTo>
                    <a:pt x="30553" y="9208"/>
                    <a:pt x="31346" y="9519"/>
                    <a:pt x="31733" y="9519"/>
                  </a:cubicBezTo>
                  <a:cubicBezTo>
                    <a:pt x="31765" y="9519"/>
                    <a:pt x="31793" y="9517"/>
                    <a:pt x="31819" y="9513"/>
                  </a:cubicBezTo>
                  <a:cubicBezTo>
                    <a:pt x="32159" y="9461"/>
                    <a:pt x="32388" y="9327"/>
                    <a:pt x="32497" y="9115"/>
                  </a:cubicBezTo>
                  <a:cubicBezTo>
                    <a:pt x="32599" y="8917"/>
                    <a:pt x="32563" y="8701"/>
                    <a:pt x="32500" y="8577"/>
                  </a:cubicBezTo>
                  <a:cubicBezTo>
                    <a:pt x="32481" y="8537"/>
                    <a:pt x="32451" y="8502"/>
                    <a:pt x="32415" y="8475"/>
                  </a:cubicBezTo>
                  <a:lnTo>
                    <a:pt x="32415" y="8475"/>
                  </a:lnTo>
                  <a:cubicBezTo>
                    <a:pt x="32550" y="8515"/>
                    <a:pt x="32650" y="8535"/>
                    <a:pt x="32714" y="8535"/>
                  </a:cubicBezTo>
                  <a:cubicBezTo>
                    <a:pt x="32725" y="8535"/>
                    <a:pt x="32736" y="8534"/>
                    <a:pt x="32745" y="8533"/>
                  </a:cubicBezTo>
                  <a:cubicBezTo>
                    <a:pt x="33014" y="8495"/>
                    <a:pt x="33219" y="8279"/>
                    <a:pt x="33278" y="7970"/>
                  </a:cubicBezTo>
                  <a:cubicBezTo>
                    <a:pt x="33349" y="7602"/>
                    <a:pt x="33193" y="7227"/>
                    <a:pt x="32901" y="7061"/>
                  </a:cubicBezTo>
                  <a:cubicBezTo>
                    <a:pt x="32648" y="6916"/>
                    <a:pt x="31243" y="5957"/>
                    <a:pt x="30199" y="5210"/>
                  </a:cubicBezTo>
                  <a:lnTo>
                    <a:pt x="30199" y="5210"/>
                  </a:lnTo>
                  <a:cubicBezTo>
                    <a:pt x="31064" y="5495"/>
                    <a:pt x="32048" y="5811"/>
                    <a:pt x="32606" y="5899"/>
                  </a:cubicBezTo>
                  <a:cubicBezTo>
                    <a:pt x="32788" y="5928"/>
                    <a:pt x="32941" y="5950"/>
                    <a:pt x="33069" y="5950"/>
                  </a:cubicBezTo>
                  <a:cubicBezTo>
                    <a:pt x="33238" y="5950"/>
                    <a:pt x="33362" y="5911"/>
                    <a:pt x="33445" y="5795"/>
                  </a:cubicBezTo>
                  <a:cubicBezTo>
                    <a:pt x="33572" y="5621"/>
                    <a:pt x="33479" y="5441"/>
                    <a:pt x="33435" y="5355"/>
                  </a:cubicBezTo>
                  <a:cubicBezTo>
                    <a:pt x="33421" y="5329"/>
                    <a:pt x="33394" y="5292"/>
                    <a:pt x="33394" y="5290"/>
                  </a:cubicBezTo>
                  <a:cubicBezTo>
                    <a:pt x="33424" y="5200"/>
                    <a:pt x="33396" y="5059"/>
                    <a:pt x="33341" y="4982"/>
                  </a:cubicBezTo>
                  <a:cubicBezTo>
                    <a:pt x="32929" y="4410"/>
                    <a:pt x="27661" y="2541"/>
                    <a:pt x="27063" y="2541"/>
                  </a:cubicBezTo>
                  <a:cubicBezTo>
                    <a:pt x="26409" y="2541"/>
                    <a:pt x="24652" y="4989"/>
                    <a:pt x="23260" y="7099"/>
                  </a:cubicBezTo>
                  <a:cubicBezTo>
                    <a:pt x="23214" y="7100"/>
                    <a:pt x="23156" y="7101"/>
                    <a:pt x="23088" y="7101"/>
                  </a:cubicBezTo>
                  <a:cubicBezTo>
                    <a:pt x="22134" y="7101"/>
                    <a:pt x="19058" y="6967"/>
                    <a:pt x="14553" y="5291"/>
                  </a:cubicBezTo>
                  <a:cubicBezTo>
                    <a:pt x="9139" y="3276"/>
                    <a:pt x="7228" y="174"/>
                    <a:pt x="7209" y="143"/>
                  </a:cubicBezTo>
                  <a:cubicBezTo>
                    <a:pt x="7154" y="51"/>
                    <a:pt x="7057" y="0"/>
                    <a:pt x="6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a:off x="1910358" y="2568631"/>
              <a:ext cx="411025" cy="399000"/>
            </a:xfrm>
            <a:custGeom>
              <a:avLst/>
              <a:gdLst/>
              <a:ahLst/>
              <a:cxnLst/>
              <a:rect l="l" t="t" r="r" b="b"/>
              <a:pathLst>
                <a:path w="20270" h="19677" extrusionOk="0">
                  <a:moveTo>
                    <a:pt x="18295" y="0"/>
                  </a:moveTo>
                  <a:lnTo>
                    <a:pt x="14059" y="1998"/>
                  </a:lnTo>
                  <a:cubicBezTo>
                    <a:pt x="14059" y="1998"/>
                    <a:pt x="12343" y="6009"/>
                    <a:pt x="11126" y="8222"/>
                  </a:cubicBezTo>
                  <a:cubicBezTo>
                    <a:pt x="9908" y="10437"/>
                    <a:pt x="6669" y="15028"/>
                    <a:pt x="6365" y="15420"/>
                  </a:cubicBezTo>
                  <a:cubicBezTo>
                    <a:pt x="6025" y="15855"/>
                    <a:pt x="5368" y="15972"/>
                    <a:pt x="5368" y="15972"/>
                  </a:cubicBezTo>
                  <a:cubicBezTo>
                    <a:pt x="5368" y="15972"/>
                    <a:pt x="4814" y="14422"/>
                    <a:pt x="4150" y="12762"/>
                  </a:cubicBezTo>
                  <a:cubicBezTo>
                    <a:pt x="3646" y="11501"/>
                    <a:pt x="2756" y="11048"/>
                    <a:pt x="1823" y="11048"/>
                  </a:cubicBezTo>
                  <a:cubicBezTo>
                    <a:pt x="1528" y="11048"/>
                    <a:pt x="1228" y="11093"/>
                    <a:pt x="935" y="11173"/>
                  </a:cubicBezTo>
                  <a:cubicBezTo>
                    <a:pt x="935" y="11173"/>
                    <a:pt x="0" y="11649"/>
                    <a:pt x="322" y="11924"/>
                  </a:cubicBezTo>
                  <a:cubicBezTo>
                    <a:pt x="532" y="12105"/>
                    <a:pt x="1101" y="12136"/>
                    <a:pt x="1585" y="12136"/>
                  </a:cubicBezTo>
                  <a:cubicBezTo>
                    <a:pt x="1841" y="12136"/>
                    <a:pt x="2074" y="12127"/>
                    <a:pt x="2217" y="12127"/>
                  </a:cubicBezTo>
                  <a:cubicBezTo>
                    <a:pt x="2631" y="12127"/>
                    <a:pt x="3136" y="12632"/>
                    <a:pt x="3136" y="12632"/>
                  </a:cubicBezTo>
                  <a:cubicBezTo>
                    <a:pt x="3136" y="12632"/>
                    <a:pt x="470" y="12747"/>
                    <a:pt x="379" y="13161"/>
                  </a:cubicBezTo>
                  <a:cubicBezTo>
                    <a:pt x="287" y="13574"/>
                    <a:pt x="610" y="13690"/>
                    <a:pt x="1391" y="13690"/>
                  </a:cubicBezTo>
                  <a:cubicBezTo>
                    <a:pt x="2171" y="13690"/>
                    <a:pt x="3169" y="13738"/>
                    <a:pt x="3398" y="13876"/>
                  </a:cubicBezTo>
                  <a:cubicBezTo>
                    <a:pt x="3628" y="14013"/>
                    <a:pt x="745" y="14122"/>
                    <a:pt x="424" y="14718"/>
                  </a:cubicBezTo>
                  <a:cubicBezTo>
                    <a:pt x="263" y="15018"/>
                    <a:pt x="715" y="15079"/>
                    <a:pt x="1275" y="15079"/>
                  </a:cubicBezTo>
                  <a:cubicBezTo>
                    <a:pt x="1672" y="15079"/>
                    <a:pt x="2122" y="15048"/>
                    <a:pt x="2447" y="15048"/>
                  </a:cubicBezTo>
                  <a:cubicBezTo>
                    <a:pt x="2579" y="15048"/>
                    <a:pt x="2690" y="15054"/>
                    <a:pt x="2769" y="15068"/>
                  </a:cubicBezTo>
                  <a:cubicBezTo>
                    <a:pt x="3637" y="15227"/>
                    <a:pt x="3598" y="15973"/>
                    <a:pt x="3598" y="15973"/>
                  </a:cubicBezTo>
                  <a:cubicBezTo>
                    <a:pt x="3598" y="15973"/>
                    <a:pt x="2806" y="15793"/>
                    <a:pt x="2089" y="15793"/>
                  </a:cubicBezTo>
                  <a:cubicBezTo>
                    <a:pt x="1623" y="15793"/>
                    <a:pt x="1188" y="15869"/>
                    <a:pt x="1024" y="16122"/>
                  </a:cubicBezTo>
                  <a:cubicBezTo>
                    <a:pt x="692" y="16634"/>
                    <a:pt x="2058" y="16668"/>
                    <a:pt x="2310" y="16738"/>
                  </a:cubicBezTo>
                  <a:cubicBezTo>
                    <a:pt x="3217" y="16994"/>
                    <a:pt x="2979" y="17948"/>
                    <a:pt x="3529" y="18697"/>
                  </a:cubicBezTo>
                  <a:cubicBezTo>
                    <a:pt x="3999" y="19339"/>
                    <a:pt x="4139" y="19676"/>
                    <a:pt x="5068" y="19676"/>
                  </a:cubicBezTo>
                  <a:cubicBezTo>
                    <a:pt x="6675" y="19676"/>
                    <a:pt x="11175" y="13781"/>
                    <a:pt x="13518" y="11576"/>
                  </a:cubicBezTo>
                  <a:cubicBezTo>
                    <a:pt x="15861" y="9371"/>
                    <a:pt x="19168" y="6110"/>
                    <a:pt x="19719" y="4410"/>
                  </a:cubicBezTo>
                  <a:cubicBezTo>
                    <a:pt x="20269" y="2711"/>
                    <a:pt x="18662" y="92"/>
                    <a:pt x="18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1909243" y="2562669"/>
              <a:ext cx="415871" cy="410863"/>
            </a:xfrm>
            <a:custGeom>
              <a:avLst/>
              <a:gdLst/>
              <a:ahLst/>
              <a:cxnLst/>
              <a:rect l="l" t="t" r="r" b="b"/>
              <a:pathLst>
                <a:path w="20509" h="20262" extrusionOk="0">
                  <a:moveTo>
                    <a:pt x="18344" y="1"/>
                  </a:moveTo>
                  <a:cubicBezTo>
                    <a:pt x="18209" y="1"/>
                    <a:pt x="18080" y="84"/>
                    <a:pt x="18048" y="217"/>
                  </a:cubicBezTo>
                  <a:cubicBezTo>
                    <a:pt x="18009" y="373"/>
                    <a:pt x="18086" y="526"/>
                    <a:pt x="18244" y="565"/>
                  </a:cubicBezTo>
                  <a:cubicBezTo>
                    <a:pt x="18566" y="761"/>
                    <a:pt x="19982" y="3110"/>
                    <a:pt x="19494" y="4614"/>
                  </a:cubicBezTo>
                  <a:cubicBezTo>
                    <a:pt x="18897" y="6456"/>
                    <a:pt x="14738" y="10370"/>
                    <a:pt x="13371" y="11657"/>
                  </a:cubicBezTo>
                  <a:cubicBezTo>
                    <a:pt x="12601" y="12380"/>
                    <a:pt x="11612" y="13487"/>
                    <a:pt x="10564" y="14660"/>
                  </a:cubicBezTo>
                  <a:cubicBezTo>
                    <a:pt x="8671" y="16777"/>
                    <a:pt x="6078" y="19677"/>
                    <a:pt x="5122" y="19677"/>
                  </a:cubicBezTo>
                  <a:cubicBezTo>
                    <a:pt x="4435" y="19677"/>
                    <a:pt x="4313" y="19507"/>
                    <a:pt x="3952" y="19002"/>
                  </a:cubicBezTo>
                  <a:lnTo>
                    <a:pt x="3820" y="18818"/>
                  </a:lnTo>
                  <a:cubicBezTo>
                    <a:pt x="3637" y="18569"/>
                    <a:pt x="3552" y="18280"/>
                    <a:pt x="3469" y="18000"/>
                  </a:cubicBezTo>
                  <a:cubicBezTo>
                    <a:pt x="3323" y="17508"/>
                    <a:pt x="3157" y="16951"/>
                    <a:pt x="2444" y="16749"/>
                  </a:cubicBezTo>
                  <a:cubicBezTo>
                    <a:pt x="2384" y="16733"/>
                    <a:pt x="2269" y="16715"/>
                    <a:pt x="2127" y="16697"/>
                  </a:cubicBezTo>
                  <a:cubicBezTo>
                    <a:pt x="1971" y="16677"/>
                    <a:pt x="1533" y="16620"/>
                    <a:pt x="1358" y="16537"/>
                  </a:cubicBezTo>
                  <a:cubicBezTo>
                    <a:pt x="1477" y="16426"/>
                    <a:pt x="1773" y="16377"/>
                    <a:pt x="2146" y="16377"/>
                  </a:cubicBezTo>
                  <a:cubicBezTo>
                    <a:pt x="2575" y="16377"/>
                    <a:pt x="3106" y="16442"/>
                    <a:pt x="3588" y="16552"/>
                  </a:cubicBezTo>
                  <a:cubicBezTo>
                    <a:pt x="3609" y="16557"/>
                    <a:pt x="3631" y="16559"/>
                    <a:pt x="3652" y="16559"/>
                  </a:cubicBezTo>
                  <a:cubicBezTo>
                    <a:pt x="3715" y="16559"/>
                    <a:pt x="3778" y="16538"/>
                    <a:pt x="3829" y="16500"/>
                  </a:cubicBezTo>
                  <a:cubicBezTo>
                    <a:pt x="3898" y="16447"/>
                    <a:pt x="3940" y="16368"/>
                    <a:pt x="3945" y="16281"/>
                  </a:cubicBezTo>
                  <a:cubicBezTo>
                    <a:pt x="3964" y="15935"/>
                    <a:pt x="3764" y="15235"/>
                    <a:pt x="2876" y="15073"/>
                  </a:cubicBezTo>
                  <a:cubicBezTo>
                    <a:pt x="2778" y="15055"/>
                    <a:pt x="2649" y="15049"/>
                    <a:pt x="2497" y="15049"/>
                  </a:cubicBezTo>
                  <a:cubicBezTo>
                    <a:pt x="2339" y="15049"/>
                    <a:pt x="2157" y="15056"/>
                    <a:pt x="1961" y="15064"/>
                  </a:cubicBezTo>
                  <a:cubicBezTo>
                    <a:pt x="1785" y="15069"/>
                    <a:pt x="1540" y="15079"/>
                    <a:pt x="1310" y="15079"/>
                  </a:cubicBezTo>
                  <a:cubicBezTo>
                    <a:pt x="1136" y="15079"/>
                    <a:pt x="970" y="15074"/>
                    <a:pt x="850" y="15057"/>
                  </a:cubicBezTo>
                  <a:cubicBezTo>
                    <a:pt x="1237" y="14844"/>
                    <a:pt x="2392" y="14678"/>
                    <a:pt x="2807" y="14619"/>
                  </a:cubicBezTo>
                  <a:cubicBezTo>
                    <a:pt x="3532" y="14514"/>
                    <a:pt x="3704" y="14489"/>
                    <a:pt x="3754" y="14244"/>
                  </a:cubicBezTo>
                  <a:cubicBezTo>
                    <a:pt x="3778" y="14123"/>
                    <a:pt x="3711" y="13982"/>
                    <a:pt x="3605" y="13918"/>
                  </a:cubicBezTo>
                  <a:cubicBezTo>
                    <a:pt x="3275" y="13719"/>
                    <a:pt x="2111" y="13690"/>
                    <a:pt x="1446" y="13690"/>
                  </a:cubicBezTo>
                  <a:cubicBezTo>
                    <a:pt x="829" y="13690"/>
                    <a:pt x="725" y="13607"/>
                    <a:pt x="713" y="13596"/>
                  </a:cubicBezTo>
                  <a:cubicBezTo>
                    <a:pt x="711" y="13588"/>
                    <a:pt x="711" y="13579"/>
                    <a:pt x="712" y="13571"/>
                  </a:cubicBezTo>
                  <a:cubicBezTo>
                    <a:pt x="980" y="13411"/>
                    <a:pt x="2185" y="13262"/>
                    <a:pt x="3203" y="13219"/>
                  </a:cubicBezTo>
                  <a:cubicBezTo>
                    <a:pt x="3458" y="13207"/>
                    <a:pt x="3578" y="12900"/>
                    <a:pt x="3398" y="12719"/>
                  </a:cubicBezTo>
                  <a:cubicBezTo>
                    <a:pt x="3338" y="12658"/>
                    <a:pt x="2792" y="12128"/>
                    <a:pt x="2272" y="12128"/>
                  </a:cubicBezTo>
                  <a:lnTo>
                    <a:pt x="2040" y="12131"/>
                  </a:lnTo>
                  <a:cubicBezTo>
                    <a:pt x="1954" y="12133"/>
                    <a:pt x="1822" y="12136"/>
                    <a:pt x="1669" y="12136"/>
                  </a:cubicBezTo>
                  <a:cubicBezTo>
                    <a:pt x="1321" y="12136"/>
                    <a:pt x="871" y="12121"/>
                    <a:pt x="658" y="12044"/>
                  </a:cubicBezTo>
                  <a:cubicBezTo>
                    <a:pt x="749" y="11955"/>
                    <a:pt x="926" y="11831"/>
                    <a:pt x="1098" y="11741"/>
                  </a:cubicBezTo>
                  <a:cubicBezTo>
                    <a:pt x="1318" y="11683"/>
                    <a:pt x="1586" y="11636"/>
                    <a:pt x="1872" y="11636"/>
                  </a:cubicBezTo>
                  <a:cubicBezTo>
                    <a:pt x="2599" y="11636"/>
                    <a:pt x="3446" y="11943"/>
                    <a:pt x="3935" y="13164"/>
                  </a:cubicBezTo>
                  <a:cubicBezTo>
                    <a:pt x="4589" y="14800"/>
                    <a:pt x="5143" y="16350"/>
                    <a:pt x="5149" y="16365"/>
                  </a:cubicBezTo>
                  <a:cubicBezTo>
                    <a:pt x="5192" y="16483"/>
                    <a:pt x="5304" y="16558"/>
                    <a:pt x="5427" y="16558"/>
                  </a:cubicBezTo>
                  <a:cubicBezTo>
                    <a:pt x="5443" y="16558"/>
                    <a:pt x="5460" y="16557"/>
                    <a:pt x="5476" y="16554"/>
                  </a:cubicBezTo>
                  <a:cubicBezTo>
                    <a:pt x="5506" y="16548"/>
                    <a:pt x="6247" y="16410"/>
                    <a:pt x="6651" y="15892"/>
                  </a:cubicBezTo>
                  <a:cubicBezTo>
                    <a:pt x="6993" y="15452"/>
                    <a:pt x="10224" y="10862"/>
                    <a:pt x="11435" y="8658"/>
                  </a:cubicBezTo>
                  <a:cubicBezTo>
                    <a:pt x="12647" y="6456"/>
                    <a:pt x="14365" y="2448"/>
                    <a:pt x="14382" y="2408"/>
                  </a:cubicBezTo>
                  <a:cubicBezTo>
                    <a:pt x="14454" y="2257"/>
                    <a:pt x="14387" y="2077"/>
                    <a:pt x="14234" y="2012"/>
                  </a:cubicBezTo>
                  <a:cubicBezTo>
                    <a:pt x="14196" y="1996"/>
                    <a:pt x="14156" y="1988"/>
                    <a:pt x="14118" y="1988"/>
                  </a:cubicBezTo>
                  <a:cubicBezTo>
                    <a:pt x="14000" y="1988"/>
                    <a:pt x="13889" y="2060"/>
                    <a:pt x="13845" y="2177"/>
                  </a:cubicBezTo>
                  <a:cubicBezTo>
                    <a:pt x="13827" y="2218"/>
                    <a:pt x="12120" y="6199"/>
                    <a:pt x="10923" y="8376"/>
                  </a:cubicBezTo>
                  <a:cubicBezTo>
                    <a:pt x="9724" y="10556"/>
                    <a:pt x="6527" y="15098"/>
                    <a:pt x="6188" y="15534"/>
                  </a:cubicBezTo>
                  <a:cubicBezTo>
                    <a:pt x="6036" y="15729"/>
                    <a:pt x="5788" y="15847"/>
                    <a:pt x="5605" y="15912"/>
                  </a:cubicBezTo>
                  <a:cubicBezTo>
                    <a:pt x="5419" y="15401"/>
                    <a:pt x="4977" y="14200"/>
                    <a:pt x="4477" y="12947"/>
                  </a:cubicBezTo>
                  <a:cubicBezTo>
                    <a:pt x="3981" y="11707"/>
                    <a:pt x="3063" y="11046"/>
                    <a:pt x="1889" y="11046"/>
                  </a:cubicBezTo>
                  <a:cubicBezTo>
                    <a:pt x="1580" y="11046"/>
                    <a:pt x="1253" y="11092"/>
                    <a:pt x="912" y="11185"/>
                  </a:cubicBezTo>
                  <a:cubicBezTo>
                    <a:pt x="893" y="11190"/>
                    <a:pt x="875" y="11197"/>
                    <a:pt x="856" y="11206"/>
                  </a:cubicBezTo>
                  <a:cubicBezTo>
                    <a:pt x="620" y="11327"/>
                    <a:pt x="64" y="11648"/>
                    <a:pt x="19" y="12031"/>
                  </a:cubicBezTo>
                  <a:cubicBezTo>
                    <a:pt x="1" y="12187"/>
                    <a:pt x="60" y="12333"/>
                    <a:pt x="185" y="12441"/>
                  </a:cubicBezTo>
                  <a:cubicBezTo>
                    <a:pt x="456" y="12672"/>
                    <a:pt x="997" y="12723"/>
                    <a:pt x="1617" y="12723"/>
                  </a:cubicBezTo>
                  <a:cubicBezTo>
                    <a:pt x="1734" y="12723"/>
                    <a:pt x="1852" y="12721"/>
                    <a:pt x="1973" y="12719"/>
                  </a:cubicBezTo>
                  <a:lnTo>
                    <a:pt x="1973" y="12719"/>
                  </a:lnTo>
                  <a:cubicBezTo>
                    <a:pt x="256" y="12900"/>
                    <a:pt x="179" y="13246"/>
                    <a:pt x="147" y="13391"/>
                  </a:cubicBezTo>
                  <a:cubicBezTo>
                    <a:pt x="97" y="13617"/>
                    <a:pt x="132" y="13808"/>
                    <a:pt x="252" y="13957"/>
                  </a:cubicBezTo>
                  <a:cubicBezTo>
                    <a:pt x="453" y="14209"/>
                    <a:pt x="845" y="14271"/>
                    <a:pt x="1368" y="14275"/>
                  </a:cubicBezTo>
                  <a:cubicBezTo>
                    <a:pt x="789" y="14411"/>
                    <a:pt x="373" y="14589"/>
                    <a:pt x="220" y="14873"/>
                  </a:cubicBezTo>
                  <a:cubicBezTo>
                    <a:pt x="98" y="15100"/>
                    <a:pt x="167" y="15270"/>
                    <a:pt x="218" y="15353"/>
                  </a:cubicBezTo>
                  <a:cubicBezTo>
                    <a:pt x="374" y="15603"/>
                    <a:pt x="744" y="15666"/>
                    <a:pt x="1315" y="15666"/>
                  </a:cubicBezTo>
                  <a:cubicBezTo>
                    <a:pt x="1513" y="15666"/>
                    <a:pt x="1736" y="15658"/>
                    <a:pt x="1982" y="15649"/>
                  </a:cubicBezTo>
                  <a:cubicBezTo>
                    <a:pt x="2166" y="15641"/>
                    <a:pt x="2354" y="15634"/>
                    <a:pt x="2506" y="15634"/>
                  </a:cubicBezTo>
                  <a:cubicBezTo>
                    <a:pt x="2618" y="15634"/>
                    <a:pt x="2711" y="15638"/>
                    <a:pt x="2770" y="15649"/>
                  </a:cubicBezTo>
                  <a:cubicBezTo>
                    <a:pt x="3000" y="15690"/>
                    <a:pt x="3142" y="15783"/>
                    <a:pt x="3228" y="15884"/>
                  </a:cubicBezTo>
                  <a:cubicBezTo>
                    <a:pt x="2922" y="15834"/>
                    <a:pt x="2545" y="15788"/>
                    <a:pt x="2176" y="15788"/>
                  </a:cubicBezTo>
                  <a:cubicBezTo>
                    <a:pt x="1611" y="15788"/>
                    <a:pt x="1067" y="15895"/>
                    <a:pt x="833" y="16256"/>
                  </a:cubicBezTo>
                  <a:cubicBezTo>
                    <a:pt x="687" y="16483"/>
                    <a:pt x="735" y="16670"/>
                    <a:pt x="777" y="16762"/>
                  </a:cubicBezTo>
                  <a:cubicBezTo>
                    <a:pt x="936" y="17105"/>
                    <a:pt x="1448" y="17199"/>
                    <a:pt x="2051" y="17277"/>
                  </a:cubicBezTo>
                  <a:cubicBezTo>
                    <a:pt x="2155" y="17291"/>
                    <a:pt x="2240" y="17300"/>
                    <a:pt x="2285" y="17312"/>
                  </a:cubicBezTo>
                  <a:cubicBezTo>
                    <a:pt x="2669" y="17421"/>
                    <a:pt x="2762" y="17680"/>
                    <a:pt x="2907" y="18168"/>
                  </a:cubicBezTo>
                  <a:cubicBezTo>
                    <a:pt x="3000" y="18480"/>
                    <a:pt x="3105" y="18833"/>
                    <a:pt x="3347" y="19164"/>
                  </a:cubicBezTo>
                  <a:lnTo>
                    <a:pt x="3476" y="19342"/>
                  </a:lnTo>
                  <a:cubicBezTo>
                    <a:pt x="3858" y="19876"/>
                    <a:pt x="4134" y="20262"/>
                    <a:pt x="5122" y="20262"/>
                  </a:cubicBezTo>
                  <a:cubicBezTo>
                    <a:pt x="6254" y="20262"/>
                    <a:pt x="8184" y="18198"/>
                    <a:pt x="11001" y="15048"/>
                  </a:cubicBezTo>
                  <a:cubicBezTo>
                    <a:pt x="12040" y="13888"/>
                    <a:pt x="13020" y="12789"/>
                    <a:pt x="13772" y="12083"/>
                  </a:cubicBezTo>
                  <a:cubicBezTo>
                    <a:pt x="17616" y="8465"/>
                    <a:pt x="19612" y="6148"/>
                    <a:pt x="20050" y="4794"/>
                  </a:cubicBezTo>
                  <a:cubicBezTo>
                    <a:pt x="20509" y="3382"/>
                    <a:pt x="19622" y="1608"/>
                    <a:pt x="19339" y="1098"/>
                  </a:cubicBezTo>
                  <a:cubicBezTo>
                    <a:pt x="19133" y="725"/>
                    <a:pt x="18739" y="90"/>
                    <a:pt x="18419" y="10"/>
                  </a:cubicBezTo>
                  <a:cubicBezTo>
                    <a:pt x="18394" y="4"/>
                    <a:pt x="18369" y="1"/>
                    <a:pt x="18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a:off x="2019194" y="2892525"/>
              <a:ext cx="8435" cy="55783"/>
            </a:xfrm>
            <a:custGeom>
              <a:avLst/>
              <a:gdLst/>
              <a:ahLst/>
              <a:cxnLst/>
              <a:rect l="l" t="t" r="r" b="b"/>
              <a:pathLst>
                <a:path w="416" h="2751" extrusionOk="0">
                  <a:moveTo>
                    <a:pt x="1" y="0"/>
                  </a:moveTo>
                  <a:lnTo>
                    <a:pt x="415" y="2750"/>
                  </a:lnTo>
                  <a:cubicBezTo>
                    <a:pt x="415" y="1556"/>
                    <a:pt x="1" y="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a:off x="2012623" y="2886604"/>
              <a:ext cx="20926" cy="67625"/>
            </a:xfrm>
            <a:custGeom>
              <a:avLst/>
              <a:gdLst/>
              <a:ahLst/>
              <a:cxnLst/>
              <a:rect l="l" t="t" r="r" b="b"/>
              <a:pathLst>
                <a:path w="1032" h="3335" extrusionOk="0">
                  <a:moveTo>
                    <a:pt x="325" y="1"/>
                  </a:moveTo>
                  <a:cubicBezTo>
                    <a:pt x="300" y="1"/>
                    <a:pt x="275" y="4"/>
                    <a:pt x="251" y="10"/>
                  </a:cubicBezTo>
                  <a:cubicBezTo>
                    <a:pt x="94" y="51"/>
                    <a:pt x="1" y="211"/>
                    <a:pt x="43" y="368"/>
                  </a:cubicBezTo>
                  <a:cubicBezTo>
                    <a:pt x="46" y="383"/>
                    <a:pt x="447" y="1901"/>
                    <a:pt x="447" y="3042"/>
                  </a:cubicBezTo>
                  <a:cubicBezTo>
                    <a:pt x="447" y="3204"/>
                    <a:pt x="578" y="3335"/>
                    <a:pt x="739" y="3335"/>
                  </a:cubicBezTo>
                  <a:cubicBezTo>
                    <a:pt x="901" y="3335"/>
                    <a:pt x="1032" y="3204"/>
                    <a:pt x="1032" y="3042"/>
                  </a:cubicBezTo>
                  <a:cubicBezTo>
                    <a:pt x="1032" y="1823"/>
                    <a:pt x="625" y="282"/>
                    <a:pt x="608" y="217"/>
                  </a:cubicBezTo>
                  <a:cubicBezTo>
                    <a:pt x="572" y="87"/>
                    <a:pt x="454"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1995062" y="2329807"/>
              <a:ext cx="62211" cy="54749"/>
            </a:xfrm>
            <a:custGeom>
              <a:avLst/>
              <a:gdLst/>
              <a:ahLst/>
              <a:cxnLst/>
              <a:rect l="l" t="t" r="r" b="b"/>
              <a:pathLst>
                <a:path w="3068" h="2700" extrusionOk="0">
                  <a:moveTo>
                    <a:pt x="2742" y="1"/>
                  </a:moveTo>
                  <a:cubicBezTo>
                    <a:pt x="2672" y="1"/>
                    <a:pt x="2602" y="26"/>
                    <a:pt x="2546" y="76"/>
                  </a:cubicBezTo>
                  <a:lnTo>
                    <a:pt x="199" y="2190"/>
                  </a:lnTo>
                  <a:cubicBezTo>
                    <a:pt x="1" y="2370"/>
                    <a:pt x="128" y="2698"/>
                    <a:pt x="395" y="2700"/>
                  </a:cubicBezTo>
                  <a:cubicBezTo>
                    <a:pt x="466" y="2700"/>
                    <a:pt x="537" y="2673"/>
                    <a:pt x="591" y="2624"/>
                  </a:cubicBezTo>
                  <a:lnTo>
                    <a:pt x="2938" y="511"/>
                  </a:lnTo>
                  <a:cubicBezTo>
                    <a:pt x="3057" y="403"/>
                    <a:pt x="3068" y="219"/>
                    <a:pt x="2959" y="98"/>
                  </a:cubicBezTo>
                  <a:cubicBezTo>
                    <a:pt x="2901" y="34"/>
                    <a:pt x="2822"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1446665" y="2446491"/>
              <a:ext cx="62171" cy="21778"/>
            </a:xfrm>
            <a:custGeom>
              <a:avLst/>
              <a:gdLst/>
              <a:ahLst/>
              <a:cxnLst/>
              <a:rect l="l" t="t" r="r" b="b"/>
              <a:pathLst>
                <a:path w="3066" h="1074" extrusionOk="0">
                  <a:moveTo>
                    <a:pt x="0" y="1073"/>
                  </a:moveTo>
                  <a:lnTo>
                    <a:pt x="306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1440318" y="2440570"/>
              <a:ext cx="75209" cy="33661"/>
            </a:xfrm>
            <a:custGeom>
              <a:avLst/>
              <a:gdLst/>
              <a:ahLst/>
              <a:cxnLst/>
              <a:rect l="l" t="t" r="r" b="b"/>
              <a:pathLst>
                <a:path w="3709" h="1660" extrusionOk="0">
                  <a:moveTo>
                    <a:pt x="3379" y="0"/>
                  </a:moveTo>
                  <a:cubicBezTo>
                    <a:pt x="3347" y="0"/>
                    <a:pt x="3315" y="5"/>
                    <a:pt x="3283" y="17"/>
                  </a:cubicBezTo>
                  <a:lnTo>
                    <a:pt x="217" y="1090"/>
                  </a:lnTo>
                  <a:cubicBezTo>
                    <a:pt x="82" y="1137"/>
                    <a:pt x="1" y="1275"/>
                    <a:pt x="25" y="1415"/>
                  </a:cubicBezTo>
                  <a:cubicBezTo>
                    <a:pt x="48" y="1556"/>
                    <a:pt x="170" y="1659"/>
                    <a:pt x="313" y="1659"/>
                  </a:cubicBezTo>
                  <a:cubicBezTo>
                    <a:pt x="347" y="1659"/>
                    <a:pt x="379" y="1653"/>
                    <a:pt x="410" y="1642"/>
                  </a:cubicBezTo>
                  <a:lnTo>
                    <a:pt x="3476" y="568"/>
                  </a:lnTo>
                  <a:cubicBezTo>
                    <a:pt x="3628" y="515"/>
                    <a:pt x="3709" y="349"/>
                    <a:pt x="3655" y="195"/>
                  </a:cubicBezTo>
                  <a:cubicBezTo>
                    <a:pt x="3613" y="75"/>
                    <a:pt x="3500" y="0"/>
                    <a:pt x="3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1482396" y="1693212"/>
              <a:ext cx="407963" cy="444828"/>
            </a:xfrm>
            <a:custGeom>
              <a:avLst/>
              <a:gdLst/>
              <a:ahLst/>
              <a:cxnLst/>
              <a:rect l="l" t="t" r="r" b="b"/>
              <a:pathLst>
                <a:path w="20119" h="21937" extrusionOk="0">
                  <a:moveTo>
                    <a:pt x="9961" y="1"/>
                  </a:moveTo>
                  <a:cubicBezTo>
                    <a:pt x="6279" y="1"/>
                    <a:pt x="2421" y="1144"/>
                    <a:pt x="1730" y="2893"/>
                  </a:cubicBezTo>
                  <a:cubicBezTo>
                    <a:pt x="616" y="5714"/>
                    <a:pt x="2171" y="10227"/>
                    <a:pt x="1154" y="12924"/>
                  </a:cubicBezTo>
                  <a:cubicBezTo>
                    <a:pt x="137" y="15622"/>
                    <a:pt x="0" y="19109"/>
                    <a:pt x="1043" y="20325"/>
                  </a:cubicBezTo>
                  <a:cubicBezTo>
                    <a:pt x="1043" y="20325"/>
                    <a:pt x="1905" y="21899"/>
                    <a:pt x="4372" y="21936"/>
                  </a:cubicBezTo>
                  <a:cubicBezTo>
                    <a:pt x="4385" y="21937"/>
                    <a:pt x="4399" y="21937"/>
                    <a:pt x="4412" y="21937"/>
                  </a:cubicBezTo>
                  <a:cubicBezTo>
                    <a:pt x="6823" y="21937"/>
                    <a:pt x="5256" y="18558"/>
                    <a:pt x="12420" y="17441"/>
                  </a:cubicBezTo>
                  <a:cubicBezTo>
                    <a:pt x="12804" y="17381"/>
                    <a:pt x="13134" y="17353"/>
                    <a:pt x="13414" y="17353"/>
                  </a:cubicBezTo>
                  <a:cubicBezTo>
                    <a:pt x="16829" y="17353"/>
                    <a:pt x="13019" y="21467"/>
                    <a:pt x="14064" y="21548"/>
                  </a:cubicBezTo>
                  <a:cubicBezTo>
                    <a:pt x="14124" y="21552"/>
                    <a:pt x="14189" y="21555"/>
                    <a:pt x="14257" y="21555"/>
                  </a:cubicBezTo>
                  <a:cubicBezTo>
                    <a:pt x="15478" y="21555"/>
                    <a:pt x="17970" y="20765"/>
                    <a:pt x="19015" y="17142"/>
                  </a:cubicBezTo>
                  <a:cubicBezTo>
                    <a:pt x="20119" y="13314"/>
                    <a:pt x="19327" y="4007"/>
                    <a:pt x="15767" y="1416"/>
                  </a:cubicBezTo>
                  <a:cubicBezTo>
                    <a:pt x="14413" y="431"/>
                    <a:pt x="12221" y="1"/>
                    <a:pt x="9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1475157" y="1687331"/>
              <a:ext cx="420454" cy="456670"/>
            </a:xfrm>
            <a:custGeom>
              <a:avLst/>
              <a:gdLst/>
              <a:ahLst/>
              <a:cxnLst/>
              <a:rect l="l" t="t" r="r" b="b"/>
              <a:pathLst>
                <a:path w="20735" h="22521" extrusionOk="0">
                  <a:moveTo>
                    <a:pt x="10341" y="577"/>
                  </a:moveTo>
                  <a:cubicBezTo>
                    <a:pt x="12526" y="577"/>
                    <a:pt x="14642" y="989"/>
                    <a:pt x="15952" y="1942"/>
                  </a:cubicBezTo>
                  <a:cubicBezTo>
                    <a:pt x="19381" y="4438"/>
                    <a:pt x="20148" y="13684"/>
                    <a:pt x="19091" y="17350"/>
                  </a:cubicBezTo>
                  <a:cubicBezTo>
                    <a:pt x="18128" y="20690"/>
                    <a:pt x="15869" y="21552"/>
                    <a:pt x="14631" y="21552"/>
                  </a:cubicBezTo>
                  <a:cubicBezTo>
                    <a:pt x="14598" y="21552"/>
                    <a:pt x="14565" y="21551"/>
                    <a:pt x="14533" y="21550"/>
                  </a:cubicBezTo>
                  <a:cubicBezTo>
                    <a:pt x="14573" y="21358"/>
                    <a:pt x="14749" y="20975"/>
                    <a:pt x="14883" y="20684"/>
                  </a:cubicBezTo>
                  <a:cubicBezTo>
                    <a:pt x="15305" y="19763"/>
                    <a:pt x="15831" y="18619"/>
                    <a:pt x="15286" y="17898"/>
                  </a:cubicBezTo>
                  <a:cubicBezTo>
                    <a:pt x="15009" y="17533"/>
                    <a:pt x="14508" y="17351"/>
                    <a:pt x="13764" y="17351"/>
                  </a:cubicBezTo>
                  <a:cubicBezTo>
                    <a:pt x="13461" y="17351"/>
                    <a:pt x="13117" y="17381"/>
                    <a:pt x="12732" y="17442"/>
                  </a:cubicBezTo>
                  <a:cubicBezTo>
                    <a:pt x="8171" y="18153"/>
                    <a:pt x="7017" y="19807"/>
                    <a:pt x="6253" y="20902"/>
                  </a:cubicBezTo>
                  <a:cubicBezTo>
                    <a:pt x="5813" y="21534"/>
                    <a:pt x="5554" y="21935"/>
                    <a:pt x="4804" y="21935"/>
                  </a:cubicBezTo>
                  <a:cubicBezTo>
                    <a:pt x="4781" y="21935"/>
                    <a:pt x="4758" y="21935"/>
                    <a:pt x="4734" y="21934"/>
                  </a:cubicBezTo>
                  <a:cubicBezTo>
                    <a:pt x="2489" y="21900"/>
                    <a:pt x="1693" y="20539"/>
                    <a:pt x="1656" y="20474"/>
                  </a:cubicBezTo>
                  <a:cubicBezTo>
                    <a:pt x="1647" y="20456"/>
                    <a:pt x="1635" y="20439"/>
                    <a:pt x="1623" y="20424"/>
                  </a:cubicBezTo>
                  <a:cubicBezTo>
                    <a:pt x="692" y="19338"/>
                    <a:pt x="768" y="16016"/>
                    <a:pt x="1785" y="13316"/>
                  </a:cubicBezTo>
                  <a:cubicBezTo>
                    <a:pt x="2305" y="11937"/>
                    <a:pt x="2182" y="10107"/>
                    <a:pt x="2063" y="8339"/>
                  </a:cubicBezTo>
                  <a:cubicBezTo>
                    <a:pt x="1941" y="6534"/>
                    <a:pt x="1815" y="4668"/>
                    <a:pt x="2360" y="3290"/>
                  </a:cubicBezTo>
                  <a:cubicBezTo>
                    <a:pt x="2678" y="2483"/>
                    <a:pt x="3870" y="1727"/>
                    <a:pt x="5629" y="1215"/>
                  </a:cubicBezTo>
                  <a:cubicBezTo>
                    <a:pt x="7031" y="808"/>
                    <a:pt x="8705" y="577"/>
                    <a:pt x="10341" y="577"/>
                  </a:cubicBezTo>
                  <a:close/>
                  <a:moveTo>
                    <a:pt x="10311" y="0"/>
                  </a:moveTo>
                  <a:cubicBezTo>
                    <a:pt x="8622" y="0"/>
                    <a:pt x="6904" y="236"/>
                    <a:pt x="5466" y="655"/>
                  </a:cubicBezTo>
                  <a:cubicBezTo>
                    <a:pt x="3503" y="1225"/>
                    <a:pt x="2206" y="2085"/>
                    <a:pt x="1815" y="3075"/>
                  </a:cubicBezTo>
                  <a:cubicBezTo>
                    <a:pt x="1222" y="4576"/>
                    <a:pt x="1353" y="6510"/>
                    <a:pt x="1479" y="8379"/>
                  </a:cubicBezTo>
                  <a:cubicBezTo>
                    <a:pt x="1599" y="10164"/>
                    <a:pt x="1713" y="11850"/>
                    <a:pt x="1238" y="13112"/>
                  </a:cubicBezTo>
                  <a:cubicBezTo>
                    <a:pt x="261" y="15703"/>
                    <a:pt x="1" y="19392"/>
                    <a:pt x="1161" y="20785"/>
                  </a:cubicBezTo>
                  <a:cubicBezTo>
                    <a:pt x="1300" y="21017"/>
                    <a:pt x="2274" y="22483"/>
                    <a:pt x="4725" y="22520"/>
                  </a:cubicBezTo>
                  <a:lnTo>
                    <a:pt x="4770" y="22520"/>
                  </a:lnTo>
                  <a:cubicBezTo>
                    <a:pt x="5839" y="22520"/>
                    <a:pt x="6254" y="21925"/>
                    <a:pt x="6734" y="21237"/>
                  </a:cubicBezTo>
                  <a:cubicBezTo>
                    <a:pt x="7482" y="20164"/>
                    <a:pt x="8509" y="18693"/>
                    <a:pt x="12822" y="18020"/>
                  </a:cubicBezTo>
                  <a:cubicBezTo>
                    <a:pt x="13205" y="17960"/>
                    <a:pt x="13518" y="17934"/>
                    <a:pt x="13774" y="17934"/>
                  </a:cubicBezTo>
                  <a:cubicBezTo>
                    <a:pt x="14418" y="17934"/>
                    <a:pt x="14698" y="18093"/>
                    <a:pt x="14819" y="18252"/>
                  </a:cubicBezTo>
                  <a:cubicBezTo>
                    <a:pt x="15153" y="18693"/>
                    <a:pt x="14690" y="19703"/>
                    <a:pt x="14351" y="20440"/>
                  </a:cubicBezTo>
                  <a:cubicBezTo>
                    <a:pt x="14034" y="21131"/>
                    <a:pt x="13825" y="21587"/>
                    <a:pt x="14010" y="21901"/>
                  </a:cubicBezTo>
                  <a:cubicBezTo>
                    <a:pt x="14055" y="21978"/>
                    <a:pt x="14167" y="22110"/>
                    <a:pt x="14399" y="22129"/>
                  </a:cubicBezTo>
                  <a:cubicBezTo>
                    <a:pt x="14464" y="22134"/>
                    <a:pt x="14533" y="22136"/>
                    <a:pt x="14605" y="22136"/>
                  </a:cubicBezTo>
                  <a:cubicBezTo>
                    <a:pt x="15994" y="22136"/>
                    <a:pt x="18589" y="21206"/>
                    <a:pt x="19654" y="17512"/>
                  </a:cubicBezTo>
                  <a:cubicBezTo>
                    <a:pt x="20734" y="13763"/>
                    <a:pt x="20043" y="4195"/>
                    <a:pt x="16297" y="1470"/>
                  </a:cubicBezTo>
                  <a:cubicBezTo>
                    <a:pt x="14888" y="444"/>
                    <a:pt x="12627" y="0"/>
                    <a:pt x="10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1516424" y="1902125"/>
              <a:ext cx="54040" cy="100272"/>
            </a:xfrm>
            <a:custGeom>
              <a:avLst/>
              <a:gdLst/>
              <a:ahLst/>
              <a:cxnLst/>
              <a:rect l="l" t="t" r="r" b="b"/>
              <a:pathLst>
                <a:path w="2665" h="4945" extrusionOk="0">
                  <a:moveTo>
                    <a:pt x="431" y="1"/>
                  </a:moveTo>
                  <a:cubicBezTo>
                    <a:pt x="283" y="1"/>
                    <a:pt x="167" y="170"/>
                    <a:pt x="131" y="640"/>
                  </a:cubicBezTo>
                  <a:cubicBezTo>
                    <a:pt x="1" y="2335"/>
                    <a:pt x="533" y="3950"/>
                    <a:pt x="1385" y="4517"/>
                  </a:cubicBezTo>
                  <a:cubicBezTo>
                    <a:pt x="1925" y="4878"/>
                    <a:pt x="2295" y="4944"/>
                    <a:pt x="2494" y="4944"/>
                  </a:cubicBezTo>
                  <a:cubicBezTo>
                    <a:pt x="2608" y="4944"/>
                    <a:pt x="2665" y="4923"/>
                    <a:pt x="2665" y="4923"/>
                  </a:cubicBezTo>
                  <a:lnTo>
                    <a:pt x="1425" y="1154"/>
                  </a:lnTo>
                  <a:cubicBezTo>
                    <a:pt x="1425" y="1154"/>
                    <a:pt x="81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1510360" y="1896204"/>
              <a:ext cx="66754" cy="112135"/>
            </a:xfrm>
            <a:custGeom>
              <a:avLst/>
              <a:gdLst/>
              <a:ahLst/>
              <a:cxnLst/>
              <a:rect l="l" t="t" r="r" b="b"/>
              <a:pathLst>
                <a:path w="3292" h="5530" extrusionOk="0">
                  <a:moveTo>
                    <a:pt x="778" y="620"/>
                  </a:moveTo>
                  <a:cubicBezTo>
                    <a:pt x="942" y="747"/>
                    <a:pt x="1234" y="1149"/>
                    <a:pt x="1454" y="1561"/>
                  </a:cubicBezTo>
                  <a:lnTo>
                    <a:pt x="2555" y="4908"/>
                  </a:lnTo>
                  <a:cubicBezTo>
                    <a:pt x="2387" y="4864"/>
                    <a:pt x="2150" y="4769"/>
                    <a:pt x="1846" y="4566"/>
                  </a:cubicBezTo>
                  <a:cubicBezTo>
                    <a:pt x="1086" y="4060"/>
                    <a:pt x="603" y="2506"/>
                    <a:pt x="722" y="954"/>
                  </a:cubicBezTo>
                  <a:cubicBezTo>
                    <a:pt x="735" y="780"/>
                    <a:pt x="758" y="677"/>
                    <a:pt x="778" y="620"/>
                  </a:cubicBezTo>
                  <a:close/>
                  <a:moveTo>
                    <a:pt x="724" y="1"/>
                  </a:moveTo>
                  <a:cubicBezTo>
                    <a:pt x="694" y="1"/>
                    <a:pt x="664" y="3"/>
                    <a:pt x="634" y="9"/>
                  </a:cubicBezTo>
                  <a:cubicBezTo>
                    <a:pt x="201" y="99"/>
                    <a:pt x="156" y="687"/>
                    <a:pt x="138" y="909"/>
                  </a:cubicBezTo>
                  <a:cubicBezTo>
                    <a:pt x="0" y="2713"/>
                    <a:pt x="568" y="4417"/>
                    <a:pt x="1521" y="5053"/>
                  </a:cubicBezTo>
                  <a:cubicBezTo>
                    <a:pt x="2108" y="5446"/>
                    <a:pt x="2533" y="5529"/>
                    <a:pt x="2791" y="5529"/>
                  </a:cubicBezTo>
                  <a:cubicBezTo>
                    <a:pt x="2941" y="5529"/>
                    <a:pt x="3034" y="5501"/>
                    <a:pt x="3068" y="5487"/>
                  </a:cubicBezTo>
                  <a:cubicBezTo>
                    <a:pt x="3215" y="5432"/>
                    <a:pt x="3291" y="5271"/>
                    <a:pt x="3241" y="5123"/>
                  </a:cubicBezTo>
                  <a:lnTo>
                    <a:pt x="2002" y="1356"/>
                  </a:lnTo>
                  <a:cubicBezTo>
                    <a:pt x="1997" y="1340"/>
                    <a:pt x="1990" y="1326"/>
                    <a:pt x="1983" y="1311"/>
                  </a:cubicBezTo>
                  <a:cubicBezTo>
                    <a:pt x="1661" y="701"/>
                    <a:pt x="119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1516708" y="1657947"/>
              <a:ext cx="310570" cy="461415"/>
            </a:xfrm>
            <a:custGeom>
              <a:avLst/>
              <a:gdLst/>
              <a:ahLst/>
              <a:cxnLst/>
              <a:rect l="l" t="t" r="r" b="b"/>
              <a:pathLst>
                <a:path w="15316" h="22755" extrusionOk="0">
                  <a:moveTo>
                    <a:pt x="7021" y="1"/>
                  </a:moveTo>
                  <a:cubicBezTo>
                    <a:pt x="5906" y="1"/>
                    <a:pt x="4708" y="277"/>
                    <a:pt x="3468" y="956"/>
                  </a:cubicBezTo>
                  <a:cubicBezTo>
                    <a:pt x="3468" y="956"/>
                    <a:pt x="1660" y="1648"/>
                    <a:pt x="831" y="5217"/>
                  </a:cubicBezTo>
                  <a:cubicBezTo>
                    <a:pt x="1" y="8787"/>
                    <a:pt x="2059" y="17657"/>
                    <a:pt x="2949" y="18494"/>
                  </a:cubicBezTo>
                  <a:cubicBezTo>
                    <a:pt x="3822" y="19315"/>
                    <a:pt x="6771" y="22755"/>
                    <a:pt x="9246" y="22755"/>
                  </a:cubicBezTo>
                  <a:cubicBezTo>
                    <a:pt x="9297" y="22755"/>
                    <a:pt x="9347" y="22753"/>
                    <a:pt x="9397" y="22750"/>
                  </a:cubicBezTo>
                  <a:cubicBezTo>
                    <a:pt x="10990" y="22657"/>
                    <a:pt x="14524" y="18536"/>
                    <a:pt x="14920" y="16596"/>
                  </a:cubicBezTo>
                  <a:cubicBezTo>
                    <a:pt x="15316" y="14656"/>
                    <a:pt x="14515" y="6239"/>
                    <a:pt x="13804" y="4276"/>
                  </a:cubicBezTo>
                  <a:cubicBezTo>
                    <a:pt x="13264" y="2782"/>
                    <a:pt x="10561" y="1"/>
                    <a:pt x="7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1510908" y="1652046"/>
              <a:ext cx="322047" cy="473257"/>
            </a:xfrm>
            <a:custGeom>
              <a:avLst/>
              <a:gdLst/>
              <a:ahLst/>
              <a:cxnLst/>
              <a:rect l="l" t="t" r="r" b="b"/>
              <a:pathLst>
                <a:path w="15882" h="23339" extrusionOk="0">
                  <a:moveTo>
                    <a:pt x="7317" y="588"/>
                  </a:moveTo>
                  <a:cubicBezTo>
                    <a:pt x="8119" y="588"/>
                    <a:pt x="8920" y="736"/>
                    <a:pt x="9705" y="1032"/>
                  </a:cubicBezTo>
                  <a:cubicBezTo>
                    <a:pt x="11938" y="1876"/>
                    <a:pt x="13452" y="3666"/>
                    <a:pt x="13815" y="4666"/>
                  </a:cubicBezTo>
                  <a:cubicBezTo>
                    <a:pt x="14522" y="6621"/>
                    <a:pt x="15286" y="15033"/>
                    <a:pt x="14919" y="16830"/>
                  </a:cubicBezTo>
                  <a:cubicBezTo>
                    <a:pt x="14530" y="18740"/>
                    <a:pt x="11044" y="22669"/>
                    <a:pt x="9666" y="22750"/>
                  </a:cubicBezTo>
                  <a:cubicBezTo>
                    <a:pt x="9623" y="22752"/>
                    <a:pt x="9580" y="22754"/>
                    <a:pt x="9536" y="22754"/>
                  </a:cubicBezTo>
                  <a:cubicBezTo>
                    <a:pt x="7552" y="22754"/>
                    <a:pt x="5117" y="20280"/>
                    <a:pt x="3939" y="19076"/>
                  </a:cubicBezTo>
                  <a:cubicBezTo>
                    <a:pt x="3733" y="18866"/>
                    <a:pt x="3563" y="18692"/>
                    <a:pt x="3436" y="18572"/>
                  </a:cubicBezTo>
                  <a:cubicBezTo>
                    <a:pt x="2680" y="17861"/>
                    <a:pt x="563" y="9186"/>
                    <a:pt x="1402" y="5574"/>
                  </a:cubicBezTo>
                  <a:cubicBezTo>
                    <a:pt x="2177" y="2239"/>
                    <a:pt x="3834" y="1530"/>
                    <a:pt x="3861" y="1518"/>
                  </a:cubicBezTo>
                  <a:lnTo>
                    <a:pt x="3860" y="1518"/>
                  </a:lnTo>
                  <a:cubicBezTo>
                    <a:pt x="3871" y="1514"/>
                    <a:pt x="3883" y="1509"/>
                    <a:pt x="3895" y="1503"/>
                  </a:cubicBezTo>
                  <a:cubicBezTo>
                    <a:pt x="5007" y="894"/>
                    <a:pt x="6163" y="588"/>
                    <a:pt x="7317" y="588"/>
                  </a:cubicBezTo>
                  <a:close/>
                  <a:moveTo>
                    <a:pt x="7312" y="0"/>
                  </a:moveTo>
                  <a:cubicBezTo>
                    <a:pt x="6068" y="0"/>
                    <a:pt x="4824" y="329"/>
                    <a:pt x="3628" y="982"/>
                  </a:cubicBezTo>
                  <a:cubicBezTo>
                    <a:pt x="3401" y="1078"/>
                    <a:pt x="1647" y="1930"/>
                    <a:pt x="832" y="5442"/>
                  </a:cubicBezTo>
                  <a:cubicBezTo>
                    <a:pt x="0" y="9022"/>
                    <a:pt x="2035" y="18057"/>
                    <a:pt x="3034" y="18998"/>
                  </a:cubicBezTo>
                  <a:cubicBezTo>
                    <a:pt x="3158" y="19114"/>
                    <a:pt x="3321" y="19283"/>
                    <a:pt x="3520" y="19486"/>
                  </a:cubicBezTo>
                  <a:cubicBezTo>
                    <a:pt x="4754" y="20746"/>
                    <a:pt x="7288" y="23338"/>
                    <a:pt x="9535" y="23338"/>
                  </a:cubicBezTo>
                  <a:cubicBezTo>
                    <a:pt x="9590" y="23338"/>
                    <a:pt x="9644" y="23336"/>
                    <a:pt x="9700" y="23334"/>
                  </a:cubicBezTo>
                  <a:cubicBezTo>
                    <a:pt x="11483" y="23229"/>
                    <a:pt x="15073" y="19002"/>
                    <a:pt x="15492" y="16946"/>
                  </a:cubicBezTo>
                  <a:cubicBezTo>
                    <a:pt x="15881" y="15043"/>
                    <a:pt x="15112" y="6530"/>
                    <a:pt x="14365" y="4467"/>
                  </a:cubicBezTo>
                  <a:cubicBezTo>
                    <a:pt x="13897" y="3176"/>
                    <a:pt x="12177" y="1341"/>
                    <a:pt x="9911" y="485"/>
                  </a:cubicBezTo>
                  <a:cubicBezTo>
                    <a:pt x="9056" y="161"/>
                    <a:pt x="8184" y="0"/>
                    <a:pt x="7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1598593" y="1886044"/>
              <a:ext cx="44894" cy="13768"/>
            </a:xfrm>
            <a:custGeom>
              <a:avLst/>
              <a:gdLst/>
              <a:ahLst/>
              <a:cxnLst/>
              <a:rect l="l" t="t" r="r" b="b"/>
              <a:pathLst>
                <a:path w="2214" h="679" extrusionOk="0">
                  <a:moveTo>
                    <a:pt x="1091" y="1"/>
                  </a:moveTo>
                  <a:cubicBezTo>
                    <a:pt x="778" y="1"/>
                    <a:pt x="23" y="177"/>
                    <a:pt x="6" y="448"/>
                  </a:cubicBezTo>
                  <a:cubicBezTo>
                    <a:pt x="0" y="538"/>
                    <a:pt x="81" y="568"/>
                    <a:pt x="204" y="568"/>
                  </a:cubicBezTo>
                  <a:cubicBezTo>
                    <a:pt x="454" y="568"/>
                    <a:pt x="879" y="440"/>
                    <a:pt x="1082" y="440"/>
                  </a:cubicBezTo>
                  <a:cubicBezTo>
                    <a:pt x="1090" y="440"/>
                    <a:pt x="1098" y="440"/>
                    <a:pt x="1105" y="441"/>
                  </a:cubicBezTo>
                  <a:cubicBezTo>
                    <a:pt x="1316" y="453"/>
                    <a:pt x="1806" y="679"/>
                    <a:pt x="2052" y="679"/>
                  </a:cubicBezTo>
                  <a:cubicBezTo>
                    <a:pt x="2137" y="679"/>
                    <a:pt x="2192" y="651"/>
                    <a:pt x="2196" y="579"/>
                  </a:cubicBezTo>
                  <a:cubicBezTo>
                    <a:pt x="2214" y="296"/>
                    <a:pt x="1414" y="18"/>
                    <a:pt x="1132" y="2"/>
                  </a:cubicBezTo>
                  <a:cubicBezTo>
                    <a:pt x="1119"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1718278" y="1872802"/>
              <a:ext cx="22001" cy="20805"/>
            </a:xfrm>
            <a:custGeom>
              <a:avLst/>
              <a:gdLst/>
              <a:ahLst/>
              <a:cxnLst/>
              <a:rect l="l" t="t" r="r" b="b"/>
              <a:pathLst>
                <a:path w="1085" h="1026" extrusionOk="0">
                  <a:moveTo>
                    <a:pt x="552" y="1"/>
                  </a:moveTo>
                  <a:cubicBezTo>
                    <a:pt x="531" y="1"/>
                    <a:pt x="510" y="2"/>
                    <a:pt x="489" y="5"/>
                  </a:cubicBezTo>
                  <a:cubicBezTo>
                    <a:pt x="283" y="29"/>
                    <a:pt x="112" y="176"/>
                    <a:pt x="57" y="375"/>
                  </a:cubicBezTo>
                  <a:cubicBezTo>
                    <a:pt x="1" y="575"/>
                    <a:pt x="72" y="788"/>
                    <a:pt x="234" y="916"/>
                  </a:cubicBezTo>
                  <a:cubicBezTo>
                    <a:pt x="327" y="988"/>
                    <a:pt x="439" y="1025"/>
                    <a:pt x="551" y="1025"/>
                  </a:cubicBezTo>
                  <a:cubicBezTo>
                    <a:pt x="637" y="1025"/>
                    <a:pt x="724" y="1003"/>
                    <a:pt x="802" y="959"/>
                  </a:cubicBezTo>
                  <a:cubicBezTo>
                    <a:pt x="983" y="857"/>
                    <a:pt x="1084" y="657"/>
                    <a:pt x="1060" y="452"/>
                  </a:cubicBezTo>
                  <a:cubicBezTo>
                    <a:pt x="1027" y="192"/>
                    <a:pt x="80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1665391" y="1966957"/>
              <a:ext cx="90255" cy="40555"/>
            </a:xfrm>
            <a:custGeom>
              <a:avLst/>
              <a:gdLst/>
              <a:ahLst/>
              <a:cxnLst/>
              <a:rect l="l" t="t" r="r" b="b"/>
              <a:pathLst>
                <a:path w="4451" h="2000" extrusionOk="0">
                  <a:moveTo>
                    <a:pt x="4123" y="1"/>
                  </a:moveTo>
                  <a:cubicBezTo>
                    <a:pt x="4054" y="1"/>
                    <a:pt x="3985" y="25"/>
                    <a:pt x="3930" y="74"/>
                  </a:cubicBezTo>
                  <a:cubicBezTo>
                    <a:pt x="2588" y="1258"/>
                    <a:pt x="1291" y="1415"/>
                    <a:pt x="697" y="1415"/>
                  </a:cubicBezTo>
                  <a:cubicBezTo>
                    <a:pt x="500" y="1415"/>
                    <a:pt x="381" y="1397"/>
                    <a:pt x="363" y="1395"/>
                  </a:cubicBezTo>
                  <a:cubicBezTo>
                    <a:pt x="347" y="1392"/>
                    <a:pt x="331" y="1391"/>
                    <a:pt x="316" y="1391"/>
                  </a:cubicBezTo>
                  <a:cubicBezTo>
                    <a:pt x="174" y="1391"/>
                    <a:pt x="50" y="1493"/>
                    <a:pt x="27" y="1636"/>
                  </a:cubicBezTo>
                  <a:cubicBezTo>
                    <a:pt x="1" y="1796"/>
                    <a:pt x="110" y="1946"/>
                    <a:pt x="269" y="1973"/>
                  </a:cubicBezTo>
                  <a:cubicBezTo>
                    <a:pt x="400" y="1990"/>
                    <a:pt x="534" y="2000"/>
                    <a:pt x="668" y="2000"/>
                  </a:cubicBezTo>
                  <a:cubicBezTo>
                    <a:pt x="675" y="2000"/>
                    <a:pt x="683" y="2000"/>
                    <a:pt x="691" y="2000"/>
                  </a:cubicBezTo>
                  <a:cubicBezTo>
                    <a:pt x="1387" y="2000"/>
                    <a:pt x="2839" y="1817"/>
                    <a:pt x="4317" y="512"/>
                  </a:cubicBezTo>
                  <a:cubicBezTo>
                    <a:pt x="4438" y="406"/>
                    <a:pt x="4450" y="221"/>
                    <a:pt x="4342" y="100"/>
                  </a:cubicBezTo>
                  <a:cubicBezTo>
                    <a:pt x="4284" y="34"/>
                    <a:pt x="4204"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1649026" y="1922161"/>
              <a:ext cx="70850" cy="51627"/>
            </a:xfrm>
            <a:custGeom>
              <a:avLst/>
              <a:gdLst/>
              <a:ahLst/>
              <a:cxnLst/>
              <a:rect l="l" t="t" r="r" b="b"/>
              <a:pathLst>
                <a:path w="3494" h="2546" extrusionOk="0">
                  <a:moveTo>
                    <a:pt x="2758" y="1"/>
                  </a:moveTo>
                  <a:cubicBezTo>
                    <a:pt x="2683" y="1"/>
                    <a:pt x="2609" y="29"/>
                    <a:pt x="2552" y="85"/>
                  </a:cubicBezTo>
                  <a:cubicBezTo>
                    <a:pt x="2437" y="199"/>
                    <a:pt x="2436" y="386"/>
                    <a:pt x="2551" y="500"/>
                  </a:cubicBezTo>
                  <a:cubicBezTo>
                    <a:pt x="2643" y="593"/>
                    <a:pt x="2902" y="919"/>
                    <a:pt x="2895" y="1204"/>
                  </a:cubicBezTo>
                  <a:cubicBezTo>
                    <a:pt x="2892" y="1325"/>
                    <a:pt x="2841" y="1426"/>
                    <a:pt x="2737" y="1522"/>
                  </a:cubicBezTo>
                  <a:cubicBezTo>
                    <a:pt x="2368" y="1859"/>
                    <a:pt x="1956" y="1957"/>
                    <a:pt x="1602" y="1957"/>
                  </a:cubicBezTo>
                  <a:cubicBezTo>
                    <a:pt x="1295" y="1957"/>
                    <a:pt x="1032" y="1883"/>
                    <a:pt x="878" y="1829"/>
                  </a:cubicBezTo>
                  <a:cubicBezTo>
                    <a:pt x="849" y="1818"/>
                    <a:pt x="820" y="1801"/>
                    <a:pt x="795" y="1746"/>
                  </a:cubicBezTo>
                  <a:cubicBezTo>
                    <a:pt x="680" y="1496"/>
                    <a:pt x="819" y="894"/>
                    <a:pt x="955" y="547"/>
                  </a:cubicBezTo>
                  <a:cubicBezTo>
                    <a:pt x="1014" y="396"/>
                    <a:pt x="940" y="227"/>
                    <a:pt x="789" y="169"/>
                  </a:cubicBezTo>
                  <a:cubicBezTo>
                    <a:pt x="754" y="155"/>
                    <a:pt x="717" y="148"/>
                    <a:pt x="682" y="148"/>
                  </a:cubicBezTo>
                  <a:cubicBezTo>
                    <a:pt x="565" y="148"/>
                    <a:pt x="455" y="219"/>
                    <a:pt x="411" y="334"/>
                  </a:cubicBezTo>
                  <a:cubicBezTo>
                    <a:pt x="368" y="443"/>
                    <a:pt x="1" y="1414"/>
                    <a:pt x="262" y="1988"/>
                  </a:cubicBezTo>
                  <a:cubicBezTo>
                    <a:pt x="348" y="2177"/>
                    <a:pt x="492" y="2312"/>
                    <a:pt x="681" y="2379"/>
                  </a:cubicBezTo>
                  <a:cubicBezTo>
                    <a:pt x="976" y="2487"/>
                    <a:pt x="1287" y="2543"/>
                    <a:pt x="1600" y="2545"/>
                  </a:cubicBezTo>
                  <a:cubicBezTo>
                    <a:pt x="2173" y="2545"/>
                    <a:pt x="2704" y="2344"/>
                    <a:pt x="3132" y="1954"/>
                  </a:cubicBezTo>
                  <a:cubicBezTo>
                    <a:pt x="3352" y="1752"/>
                    <a:pt x="3473" y="1497"/>
                    <a:pt x="3480" y="1218"/>
                  </a:cubicBezTo>
                  <a:cubicBezTo>
                    <a:pt x="3494" y="637"/>
                    <a:pt x="3020" y="142"/>
                    <a:pt x="2967" y="89"/>
                  </a:cubicBezTo>
                  <a:cubicBezTo>
                    <a:pt x="2909" y="30"/>
                    <a:pt x="2833" y="1"/>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1561889" y="1843093"/>
              <a:ext cx="88532" cy="32464"/>
            </a:xfrm>
            <a:custGeom>
              <a:avLst/>
              <a:gdLst/>
              <a:ahLst/>
              <a:cxnLst/>
              <a:rect l="l" t="t" r="r" b="b"/>
              <a:pathLst>
                <a:path w="4366" h="1601" extrusionOk="0">
                  <a:moveTo>
                    <a:pt x="2200" y="1"/>
                  </a:moveTo>
                  <a:cubicBezTo>
                    <a:pt x="2177" y="1"/>
                    <a:pt x="2152" y="1"/>
                    <a:pt x="2128" y="1"/>
                  </a:cubicBezTo>
                  <a:cubicBezTo>
                    <a:pt x="462" y="42"/>
                    <a:pt x="0" y="1273"/>
                    <a:pt x="0" y="1273"/>
                  </a:cubicBezTo>
                  <a:cubicBezTo>
                    <a:pt x="0" y="1273"/>
                    <a:pt x="996" y="584"/>
                    <a:pt x="1794" y="584"/>
                  </a:cubicBezTo>
                  <a:cubicBezTo>
                    <a:pt x="1902" y="584"/>
                    <a:pt x="2006" y="596"/>
                    <a:pt x="2104" y="625"/>
                  </a:cubicBezTo>
                  <a:cubicBezTo>
                    <a:pt x="2733" y="808"/>
                    <a:pt x="3401" y="1601"/>
                    <a:pt x="3926" y="1601"/>
                  </a:cubicBezTo>
                  <a:cubicBezTo>
                    <a:pt x="4088" y="1601"/>
                    <a:pt x="4236" y="1526"/>
                    <a:pt x="4365" y="1335"/>
                  </a:cubicBezTo>
                  <a:cubicBezTo>
                    <a:pt x="4365" y="1335"/>
                    <a:pt x="3811" y="1"/>
                    <a:pt x="2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1689624" y="1806023"/>
              <a:ext cx="88004" cy="31532"/>
            </a:xfrm>
            <a:custGeom>
              <a:avLst/>
              <a:gdLst/>
              <a:ahLst/>
              <a:cxnLst/>
              <a:rect l="l" t="t" r="r" b="b"/>
              <a:pathLst>
                <a:path w="4340" h="1555" extrusionOk="0">
                  <a:moveTo>
                    <a:pt x="1975" y="0"/>
                  </a:moveTo>
                  <a:cubicBezTo>
                    <a:pt x="615" y="0"/>
                    <a:pt x="0" y="1077"/>
                    <a:pt x="0" y="1077"/>
                  </a:cubicBezTo>
                  <a:cubicBezTo>
                    <a:pt x="120" y="1312"/>
                    <a:pt x="282" y="1399"/>
                    <a:pt x="473" y="1399"/>
                  </a:cubicBezTo>
                  <a:cubicBezTo>
                    <a:pt x="990" y="1399"/>
                    <a:pt x="1712" y="751"/>
                    <a:pt x="2331" y="651"/>
                  </a:cubicBezTo>
                  <a:cubicBezTo>
                    <a:pt x="2383" y="643"/>
                    <a:pt x="2436" y="639"/>
                    <a:pt x="2490" y="639"/>
                  </a:cubicBezTo>
                  <a:cubicBezTo>
                    <a:pt x="3315" y="639"/>
                    <a:pt x="4339" y="1554"/>
                    <a:pt x="4339" y="1554"/>
                  </a:cubicBezTo>
                  <a:cubicBezTo>
                    <a:pt x="4339" y="1554"/>
                    <a:pt x="4033" y="276"/>
                    <a:pt x="2384" y="31"/>
                  </a:cubicBezTo>
                  <a:cubicBezTo>
                    <a:pt x="2241" y="10"/>
                    <a:pt x="2105" y="0"/>
                    <a:pt x="1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1460292" y="1645881"/>
              <a:ext cx="165728" cy="474088"/>
            </a:xfrm>
            <a:custGeom>
              <a:avLst/>
              <a:gdLst/>
              <a:ahLst/>
              <a:cxnLst/>
              <a:rect l="l" t="t" r="r" b="b"/>
              <a:pathLst>
                <a:path w="8173" h="23380" extrusionOk="0">
                  <a:moveTo>
                    <a:pt x="6952" y="0"/>
                  </a:moveTo>
                  <a:cubicBezTo>
                    <a:pt x="6359" y="0"/>
                    <a:pt x="5351" y="300"/>
                    <a:pt x="3716" y="1534"/>
                  </a:cubicBezTo>
                  <a:cubicBezTo>
                    <a:pt x="537" y="3935"/>
                    <a:pt x="1764" y="7593"/>
                    <a:pt x="1956" y="11039"/>
                  </a:cubicBezTo>
                  <a:cubicBezTo>
                    <a:pt x="2150" y="14486"/>
                    <a:pt x="0" y="17993"/>
                    <a:pt x="1284" y="21194"/>
                  </a:cubicBezTo>
                  <a:cubicBezTo>
                    <a:pt x="1960" y="22882"/>
                    <a:pt x="2710" y="23380"/>
                    <a:pt x="3224" y="23380"/>
                  </a:cubicBezTo>
                  <a:cubicBezTo>
                    <a:pt x="3686" y="23380"/>
                    <a:pt x="3957" y="22979"/>
                    <a:pt x="3815" y="22679"/>
                  </a:cubicBezTo>
                  <a:cubicBezTo>
                    <a:pt x="3514" y="22044"/>
                    <a:pt x="1946" y="17420"/>
                    <a:pt x="3226" y="14132"/>
                  </a:cubicBezTo>
                  <a:cubicBezTo>
                    <a:pt x="4508" y="10842"/>
                    <a:pt x="3542" y="7489"/>
                    <a:pt x="4431" y="5590"/>
                  </a:cubicBezTo>
                  <a:cubicBezTo>
                    <a:pt x="5040" y="4291"/>
                    <a:pt x="6568" y="4086"/>
                    <a:pt x="7472" y="4086"/>
                  </a:cubicBezTo>
                  <a:cubicBezTo>
                    <a:pt x="7888" y="4086"/>
                    <a:pt x="8173" y="4130"/>
                    <a:pt x="8173" y="4130"/>
                  </a:cubicBezTo>
                  <a:lnTo>
                    <a:pt x="7704" y="268"/>
                  </a:lnTo>
                  <a:cubicBezTo>
                    <a:pt x="7704" y="268"/>
                    <a:pt x="7513"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1464754" y="1639980"/>
              <a:ext cx="167594" cy="485930"/>
            </a:xfrm>
            <a:custGeom>
              <a:avLst/>
              <a:gdLst/>
              <a:ahLst/>
              <a:cxnLst/>
              <a:rect l="l" t="t" r="r" b="b"/>
              <a:pathLst>
                <a:path w="8265" h="23964" extrusionOk="0">
                  <a:moveTo>
                    <a:pt x="6727" y="582"/>
                  </a:moveTo>
                  <a:cubicBezTo>
                    <a:pt x="6994" y="582"/>
                    <a:pt x="7142" y="655"/>
                    <a:pt x="7205" y="699"/>
                  </a:cubicBezTo>
                  <a:lnTo>
                    <a:pt x="7617" y="4095"/>
                  </a:lnTo>
                  <a:cubicBezTo>
                    <a:pt x="7507" y="4088"/>
                    <a:pt x="7376" y="4083"/>
                    <a:pt x="7231" y="4083"/>
                  </a:cubicBezTo>
                  <a:cubicBezTo>
                    <a:pt x="6256" y="4083"/>
                    <a:pt x="4621" y="4315"/>
                    <a:pt x="3945" y="5757"/>
                  </a:cubicBezTo>
                  <a:cubicBezTo>
                    <a:pt x="3515" y="6679"/>
                    <a:pt x="3494" y="7863"/>
                    <a:pt x="3469" y="9233"/>
                  </a:cubicBezTo>
                  <a:cubicBezTo>
                    <a:pt x="3443" y="10799"/>
                    <a:pt x="3413" y="12575"/>
                    <a:pt x="2733" y="14317"/>
                  </a:cubicBezTo>
                  <a:cubicBezTo>
                    <a:pt x="1423" y="17682"/>
                    <a:pt x="2988" y="22372"/>
                    <a:pt x="3330" y="23095"/>
                  </a:cubicBezTo>
                  <a:cubicBezTo>
                    <a:pt x="3359" y="23157"/>
                    <a:pt x="3315" y="23225"/>
                    <a:pt x="3301" y="23245"/>
                  </a:cubicBezTo>
                  <a:cubicBezTo>
                    <a:pt x="3277" y="23280"/>
                    <a:pt x="3192" y="23379"/>
                    <a:pt x="3004" y="23379"/>
                  </a:cubicBezTo>
                  <a:cubicBezTo>
                    <a:pt x="2983" y="23379"/>
                    <a:pt x="2961" y="23378"/>
                    <a:pt x="2938" y="23375"/>
                  </a:cubicBezTo>
                  <a:cubicBezTo>
                    <a:pt x="2740" y="23351"/>
                    <a:pt x="2040" y="23135"/>
                    <a:pt x="1336" y="21377"/>
                  </a:cubicBezTo>
                  <a:cubicBezTo>
                    <a:pt x="611" y="19569"/>
                    <a:pt x="1033" y="17655"/>
                    <a:pt x="1479" y="15628"/>
                  </a:cubicBezTo>
                  <a:cubicBezTo>
                    <a:pt x="1790" y="14220"/>
                    <a:pt x="2110" y="12764"/>
                    <a:pt x="2029" y="11314"/>
                  </a:cubicBezTo>
                  <a:cubicBezTo>
                    <a:pt x="1992" y="10647"/>
                    <a:pt x="1915" y="9965"/>
                    <a:pt x="1841" y="9306"/>
                  </a:cubicBezTo>
                  <a:cubicBezTo>
                    <a:pt x="1530" y="6526"/>
                    <a:pt x="1235" y="3900"/>
                    <a:pt x="3673" y="2060"/>
                  </a:cubicBezTo>
                  <a:cubicBezTo>
                    <a:pt x="5284" y="843"/>
                    <a:pt x="6219" y="582"/>
                    <a:pt x="6727" y="582"/>
                  </a:cubicBezTo>
                  <a:close/>
                  <a:moveTo>
                    <a:pt x="6724" y="0"/>
                  </a:moveTo>
                  <a:cubicBezTo>
                    <a:pt x="5862" y="0"/>
                    <a:pt x="4721" y="536"/>
                    <a:pt x="3320" y="1593"/>
                  </a:cubicBezTo>
                  <a:cubicBezTo>
                    <a:pt x="615" y="3634"/>
                    <a:pt x="942" y="6551"/>
                    <a:pt x="1259" y="9371"/>
                  </a:cubicBezTo>
                  <a:cubicBezTo>
                    <a:pt x="1332" y="10022"/>
                    <a:pt x="1408" y="10695"/>
                    <a:pt x="1444" y="11347"/>
                  </a:cubicBezTo>
                  <a:cubicBezTo>
                    <a:pt x="1522" y="12716"/>
                    <a:pt x="1209" y="14133"/>
                    <a:pt x="907" y="15502"/>
                  </a:cubicBezTo>
                  <a:cubicBezTo>
                    <a:pt x="462" y="17526"/>
                    <a:pt x="1" y="19619"/>
                    <a:pt x="793" y="21594"/>
                  </a:cubicBezTo>
                  <a:cubicBezTo>
                    <a:pt x="1564" y="23523"/>
                    <a:pt x="2423" y="23901"/>
                    <a:pt x="2867" y="23956"/>
                  </a:cubicBezTo>
                  <a:cubicBezTo>
                    <a:pt x="2913" y="23961"/>
                    <a:pt x="2959" y="23964"/>
                    <a:pt x="3005" y="23964"/>
                  </a:cubicBezTo>
                  <a:cubicBezTo>
                    <a:pt x="3321" y="23964"/>
                    <a:pt x="3602" y="23829"/>
                    <a:pt x="3776" y="23588"/>
                  </a:cubicBezTo>
                  <a:cubicBezTo>
                    <a:pt x="3941" y="23360"/>
                    <a:pt x="3972" y="23083"/>
                    <a:pt x="3859" y="22845"/>
                  </a:cubicBezTo>
                  <a:cubicBezTo>
                    <a:pt x="3584" y="22265"/>
                    <a:pt x="2046" y="17695"/>
                    <a:pt x="3279" y="14528"/>
                  </a:cubicBezTo>
                  <a:cubicBezTo>
                    <a:pt x="3995" y="12688"/>
                    <a:pt x="4027" y="10858"/>
                    <a:pt x="4056" y="9243"/>
                  </a:cubicBezTo>
                  <a:cubicBezTo>
                    <a:pt x="4078" y="7940"/>
                    <a:pt x="4097" y="6814"/>
                    <a:pt x="4476" y="6006"/>
                  </a:cubicBezTo>
                  <a:cubicBezTo>
                    <a:pt x="5016" y="4853"/>
                    <a:pt x="6425" y="4672"/>
                    <a:pt x="7260" y="4672"/>
                  </a:cubicBezTo>
                  <a:cubicBezTo>
                    <a:pt x="7639" y="4672"/>
                    <a:pt x="7900" y="4709"/>
                    <a:pt x="7907" y="4710"/>
                  </a:cubicBezTo>
                  <a:cubicBezTo>
                    <a:pt x="7922" y="4712"/>
                    <a:pt x="7937" y="4713"/>
                    <a:pt x="7952" y="4713"/>
                  </a:cubicBezTo>
                  <a:cubicBezTo>
                    <a:pt x="8124" y="4713"/>
                    <a:pt x="8264" y="4563"/>
                    <a:pt x="8243" y="4386"/>
                  </a:cubicBezTo>
                  <a:lnTo>
                    <a:pt x="7775" y="525"/>
                  </a:lnTo>
                  <a:cubicBezTo>
                    <a:pt x="7769" y="477"/>
                    <a:pt x="7751" y="430"/>
                    <a:pt x="7722" y="391"/>
                  </a:cubicBezTo>
                  <a:cubicBezTo>
                    <a:pt x="7687" y="342"/>
                    <a:pt x="7489" y="95"/>
                    <a:pt x="7009" y="21"/>
                  </a:cubicBezTo>
                  <a:cubicBezTo>
                    <a:pt x="6917" y="7"/>
                    <a:pt x="6822" y="0"/>
                    <a:pt x="6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1511111" y="1590885"/>
              <a:ext cx="476947" cy="542423"/>
            </a:xfrm>
            <a:custGeom>
              <a:avLst/>
              <a:gdLst/>
              <a:ahLst/>
              <a:cxnLst/>
              <a:rect l="l" t="t" r="r" b="b"/>
              <a:pathLst>
                <a:path w="23521" h="26750" extrusionOk="0">
                  <a:moveTo>
                    <a:pt x="8887" y="1"/>
                  </a:moveTo>
                  <a:cubicBezTo>
                    <a:pt x="8521" y="1"/>
                    <a:pt x="8163" y="18"/>
                    <a:pt x="7818" y="51"/>
                  </a:cubicBezTo>
                  <a:cubicBezTo>
                    <a:pt x="7703" y="41"/>
                    <a:pt x="7585" y="35"/>
                    <a:pt x="7463" y="35"/>
                  </a:cubicBezTo>
                  <a:cubicBezTo>
                    <a:pt x="7175" y="35"/>
                    <a:pt x="6866" y="66"/>
                    <a:pt x="6532" y="132"/>
                  </a:cubicBezTo>
                  <a:cubicBezTo>
                    <a:pt x="2380" y="972"/>
                    <a:pt x="1" y="3499"/>
                    <a:pt x="973" y="5060"/>
                  </a:cubicBezTo>
                  <a:cubicBezTo>
                    <a:pt x="1945" y="6621"/>
                    <a:pt x="5667" y="6842"/>
                    <a:pt x="5667" y="6842"/>
                  </a:cubicBezTo>
                  <a:lnTo>
                    <a:pt x="6245" y="6995"/>
                  </a:lnTo>
                  <a:cubicBezTo>
                    <a:pt x="6203" y="6812"/>
                    <a:pt x="6174" y="6625"/>
                    <a:pt x="6159" y="6437"/>
                  </a:cubicBezTo>
                  <a:cubicBezTo>
                    <a:pt x="6433" y="6266"/>
                    <a:pt x="6813" y="6105"/>
                    <a:pt x="7270" y="6105"/>
                  </a:cubicBezTo>
                  <a:cubicBezTo>
                    <a:pt x="7742" y="6105"/>
                    <a:pt x="8297" y="6276"/>
                    <a:pt x="8905" y="6785"/>
                  </a:cubicBezTo>
                  <a:cubicBezTo>
                    <a:pt x="10774" y="8350"/>
                    <a:pt x="12420" y="11165"/>
                    <a:pt x="12681" y="13939"/>
                  </a:cubicBezTo>
                  <a:cubicBezTo>
                    <a:pt x="13080" y="18144"/>
                    <a:pt x="15363" y="19435"/>
                    <a:pt x="15577" y="21200"/>
                  </a:cubicBezTo>
                  <a:cubicBezTo>
                    <a:pt x="15790" y="22965"/>
                    <a:pt x="12968" y="25547"/>
                    <a:pt x="12373" y="26178"/>
                  </a:cubicBezTo>
                  <a:cubicBezTo>
                    <a:pt x="11929" y="26652"/>
                    <a:pt x="13391" y="26750"/>
                    <a:pt x="14467" y="26750"/>
                  </a:cubicBezTo>
                  <a:cubicBezTo>
                    <a:pt x="14989" y="26750"/>
                    <a:pt x="15420" y="26726"/>
                    <a:pt x="15498" y="26712"/>
                  </a:cubicBezTo>
                  <a:cubicBezTo>
                    <a:pt x="19026" y="26062"/>
                    <a:pt x="21110" y="23455"/>
                    <a:pt x="22216" y="20178"/>
                  </a:cubicBezTo>
                  <a:cubicBezTo>
                    <a:pt x="23520" y="16318"/>
                    <a:pt x="21417" y="13664"/>
                    <a:pt x="19863" y="10384"/>
                  </a:cubicBezTo>
                  <a:cubicBezTo>
                    <a:pt x="18960" y="8478"/>
                    <a:pt x="18629" y="4823"/>
                    <a:pt x="15622" y="2166"/>
                  </a:cubicBezTo>
                  <a:cubicBezTo>
                    <a:pt x="13985" y="720"/>
                    <a:pt x="11279" y="1"/>
                    <a:pt x="8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1518736" y="1585024"/>
              <a:ext cx="471026" cy="554306"/>
            </a:xfrm>
            <a:custGeom>
              <a:avLst/>
              <a:gdLst/>
              <a:ahLst/>
              <a:cxnLst/>
              <a:rect l="l" t="t" r="r" b="b"/>
              <a:pathLst>
                <a:path w="23229" h="27336" extrusionOk="0">
                  <a:moveTo>
                    <a:pt x="8483" y="585"/>
                  </a:moveTo>
                  <a:cubicBezTo>
                    <a:pt x="10664" y="585"/>
                    <a:pt x="13377" y="1194"/>
                    <a:pt x="15052" y="2673"/>
                  </a:cubicBezTo>
                  <a:cubicBezTo>
                    <a:pt x="17180" y="4554"/>
                    <a:pt x="17930" y="6945"/>
                    <a:pt x="18532" y="8868"/>
                  </a:cubicBezTo>
                  <a:cubicBezTo>
                    <a:pt x="18765" y="9614"/>
                    <a:pt x="18967" y="10259"/>
                    <a:pt x="19223" y="10797"/>
                  </a:cubicBezTo>
                  <a:cubicBezTo>
                    <a:pt x="19501" y="11385"/>
                    <a:pt x="19797" y="11954"/>
                    <a:pt x="20089" y="12514"/>
                  </a:cubicBezTo>
                  <a:cubicBezTo>
                    <a:pt x="21433" y="15093"/>
                    <a:pt x="22594" y="17320"/>
                    <a:pt x="21563" y="20373"/>
                  </a:cubicBezTo>
                  <a:cubicBezTo>
                    <a:pt x="20335" y="24013"/>
                    <a:pt x="18150" y="26147"/>
                    <a:pt x="15070" y="26714"/>
                  </a:cubicBezTo>
                  <a:cubicBezTo>
                    <a:pt x="14937" y="26735"/>
                    <a:pt x="14603" y="26749"/>
                    <a:pt x="14206" y="26749"/>
                  </a:cubicBezTo>
                  <a:cubicBezTo>
                    <a:pt x="13512" y="26749"/>
                    <a:pt x="12627" y="26707"/>
                    <a:pt x="12286" y="26589"/>
                  </a:cubicBezTo>
                  <a:cubicBezTo>
                    <a:pt x="12344" y="26530"/>
                    <a:pt x="12412" y="26461"/>
                    <a:pt x="12491" y="26381"/>
                  </a:cubicBezTo>
                  <a:cubicBezTo>
                    <a:pt x="13451" y="25416"/>
                    <a:pt x="15697" y="23156"/>
                    <a:pt x="15492" y="21453"/>
                  </a:cubicBezTo>
                  <a:cubicBezTo>
                    <a:pt x="15400" y="20704"/>
                    <a:pt x="14982" y="20051"/>
                    <a:pt x="14497" y="19297"/>
                  </a:cubicBezTo>
                  <a:cubicBezTo>
                    <a:pt x="13756" y="18143"/>
                    <a:pt x="12835" y="16707"/>
                    <a:pt x="12598" y="14201"/>
                  </a:cubicBezTo>
                  <a:cubicBezTo>
                    <a:pt x="12345" y="11536"/>
                    <a:pt x="10787" y="8582"/>
                    <a:pt x="8717" y="6850"/>
                  </a:cubicBezTo>
                  <a:cubicBezTo>
                    <a:pt x="8043" y="6285"/>
                    <a:pt x="7422" y="6101"/>
                    <a:pt x="6896" y="6101"/>
                  </a:cubicBezTo>
                  <a:cubicBezTo>
                    <a:pt x="6355" y="6101"/>
                    <a:pt x="5916" y="6297"/>
                    <a:pt x="5628" y="6476"/>
                  </a:cubicBezTo>
                  <a:cubicBezTo>
                    <a:pt x="5534" y="6536"/>
                    <a:pt x="5482" y="6640"/>
                    <a:pt x="5491" y="6750"/>
                  </a:cubicBezTo>
                  <a:cubicBezTo>
                    <a:pt x="5495" y="6797"/>
                    <a:pt x="5499" y="6841"/>
                    <a:pt x="5505" y="6885"/>
                  </a:cubicBezTo>
                  <a:lnTo>
                    <a:pt x="5366" y="6848"/>
                  </a:lnTo>
                  <a:cubicBezTo>
                    <a:pt x="5346" y="6843"/>
                    <a:pt x="5328" y="6840"/>
                    <a:pt x="5308" y="6839"/>
                  </a:cubicBezTo>
                  <a:cubicBezTo>
                    <a:pt x="4314" y="6779"/>
                    <a:pt x="1577" y="6368"/>
                    <a:pt x="845" y="5194"/>
                  </a:cubicBezTo>
                  <a:cubicBezTo>
                    <a:pt x="624" y="4838"/>
                    <a:pt x="615" y="4419"/>
                    <a:pt x="818" y="3948"/>
                  </a:cubicBezTo>
                  <a:cubicBezTo>
                    <a:pt x="1323" y="2776"/>
                    <a:pt x="3187" y="1320"/>
                    <a:pt x="6215" y="708"/>
                  </a:cubicBezTo>
                  <a:cubicBezTo>
                    <a:pt x="6509" y="648"/>
                    <a:pt x="6810" y="617"/>
                    <a:pt x="7112" y="617"/>
                  </a:cubicBezTo>
                  <a:cubicBezTo>
                    <a:pt x="7231" y="617"/>
                    <a:pt x="7351" y="622"/>
                    <a:pt x="7471" y="632"/>
                  </a:cubicBezTo>
                  <a:cubicBezTo>
                    <a:pt x="7790" y="601"/>
                    <a:pt x="8129" y="585"/>
                    <a:pt x="8483" y="585"/>
                  </a:cubicBezTo>
                  <a:close/>
                  <a:moveTo>
                    <a:pt x="8498" y="0"/>
                  </a:moveTo>
                  <a:cubicBezTo>
                    <a:pt x="8137" y="0"/>
                    <a:pt x="7792" y="17"/>
                    <a:pt x="7468" y="49"/>
                  </a:cubicBezTo>
                  <a:cubicBezTo>
                    <a:pt x="7345" y="38"/>
                    <a:pt x="7219" y="32"/>
                    <a:pt x="7091" y="32"/>
                  </a:cubicBezTo>
                  <a:cubicBezTo>
                    <a:pt x="6771" y="32"/>
                    <a:pt x="6439" y="67"/>
                    <a:pt x="6098" y="135"/>
                  </a:cubicBezTo>
                  <a:cubicBezTo>
                    <a:pt x="3299" y="701"/>
                    <a:pt x="959" y="2139"/>
                    <a:pt x="280" y="3717"/>
                  </a:cubicBezTo>
                  <a:cubicBezTo>
                    <a:pt x="1" y="4365"/>
                    <a:pt x="24" y="4982"/>
                    <a:pt x="349" y="5504"/>
                  </a:cubicBezTo>
                  <a:cubicBezTo>
                    <a:pt x="1352" y="7115"/>
                    <a:pt x="4853" y="7395"/>
                    <a:pt x="5243" y="7420"/>
                  </a:cubicBezTo>
                  <a:lnTo>
                    <a:pt x="5793" y="7568"/>
                  </a:lnTo>
                  <a:cubicBezTo>
                    <a:pt x="5819" y="7574"/>
                    <a:pt x="5844" y="7577"/>
                    <a:pt x="5869" y="7577"/>
                  </a:cubicBezTo>
                  <a:cubicBezTo>
                    <a:pt x="6049" y="7577"/>
                    <a:pt x="6197" y="7408"/>
                    <a:pt x="6153" y="7219"/>
                  </a:cubicBezTo>
                  <a:cubicBezTo>
                    <a:pt x="6127" y="7109"/>
                    <a:pt x="6108" y="6998"/>
                    <a:pt x="6094" y="6885"/>
                  </a:cubicBezTo>
                  <a:cubicBezTo>
                    <a:pt x="6318" y="6771"/>
                    <a:pt x="6586" y="6688"/>
                    <a:pt x="6891" y="6688"/>
                  </a:cubicBezTo>
                  <a:cubicBezTo>
                    <a:pt x="7311" y="6688"/>
                    <a:pt x="7800" y="6845"/>
                    <a:pt x="8341" y="7298"/>
                  </a:cubicBezTo>
                  <a:cubicBezTo>
                    <a:pt x="10301" y="8940"/>
                    <a:pt x="11776" y="11735"/>
                    <a:pt x="12015" y="14256"/>
                  </a:cubicBezTo>
                  <a:cubicBezTo>
                    <a:pt x="12265" y="16904"/>
                    <a:pt x="13229" y="18406"/>
                    <a:pt x="14005" y="19613"/>
                  </a:cubicBezTo>
                  <a:cubicBezTo>
                    <a:pt x="14469" y="20337"/>
                    <a:pt x="14835" y="20908"/>
                    <a:pt x="14910" y="21524"/>
                  </a:cubicBezTo>
                  <a:cubicBezTo>
                    <a:pt x="15082" y="22945"/>
                    <a:pt x="12899" y="25143"/>
                    <a:pt x="12076" y="25969"/>
                  </a:cubicBezTo>
                  <a:cubicBezTo>
                    <a:pt x="11954" y="26092"/>
                    <a:pt x="11854" y="26193"/>
                    <a:pt x="11783" y="26267"/>
                  </a:cubicBezTo>
                  <a:cubicBezTo>
                    <a:pt x="11545" y="26522"/>
                    <a:pt x="11629" y="26749"/>
                    <a:pt x="11676" y="26835"/>
                  </a:cubicBezTo>
                  <a:cubicBezTo>
                    <a:pt x="11901" y="27248"/>
                    <a:pt x="13056" y="27335"/>
                    <a:pt x="13978" y="27335"/>
                  </a:cubicBezTo>
                  <a:cubicBezTo>
                    <a:pt x="14628" y="27335"/>
                    <a:pt x="15162" y="27292"/>
                    <a:pt x="15175" y="27289"/>
                  </a:cubicBezTo>
                  <a:cubicBezTo>
                    <a:pt x="18435" y="26688"/>
                    <a:pt x="20835" y="24361"/>
                    <a:pt x="22118" y="20561"/>
                  </a:cubicBezTo>
                  <a:cubicBezTo>
                    <a:pt x="23229" y="17271"/>
                    <a:pt x="21957" y="14829"/>
                    <a:pt x="20609" y="12243"/>
                  </a:cubicBezTo>
                  <a:cubicBezTo>
                    <a:pt x="20321" y="11691"/>
                    <a:pt x="20027" y="11129"/>
                    <a:pt x="19752" y="10546"/>
                  </a:cubicBezTo>
                  <a:cubicBezTo>
                    <a:pt x="19514" y="10046"/>
                    <a:pt x="19318" y="9419"/>
                    <a:pt x="19090" y="8694"/>
                  </a:cubicBezTo>
                  <a:cubicBezTo>
                    <a:pt x="18466" y="6702"/>
                    <a:pt x="17689" y="4224"/>
                    <a:pt x="15440" y="2236"/>
                  </a:cubicBezTo>
                  <a:cubicBezTo>
                    <a:pt x="13647" y="652"/>
                    <a:pt x="10768" y="0"/>
                    <a:pt x="8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1850110" y="2075834"/>
              <a:ext cx="18311" cy="21839"/>
            </a:xfrm>
            <a:custGeom>
              <a:avLst/>
              <a:gdLst/>
              <a:ahLst/>
              <a:cxnLst/>
              <a:rect l="l" t="t" r="r" b="b"/>
              <a:pathLst>
                <a:path w="903" h="1077" extrusionOk="0">
                  <a:moveTo>
                    <a:pt x="736" y="0"/>
                  </a:moveTo>
                  <a:cubicBezTo>
                    <a:pt x="680" y="0"/>
                    <a:pt x="627" y="33"/>
                    <a:pt x="602" y="87"/>
                  </a:cubicBezTo>
                  <a:cubicBezTo>
                    <a:pt x="479" y="363"/>
                    <a:pt x="306" y="613"/>
                    <a:pt x="92" y="827"/>
                  </a:cubicBezTo>
                  <a:cubicBezTo>
                    <a:pt x="1" y="920"/>
                    <a:pt x="66" y="1077"/>
                    <a:pt x="197" y="1077"/>
                  </a:cubicBezTo>
                  <a:cubicBezTo>
                    <a:pt x="235" y="1077"/>
                    <a:pt x="272" y="1061"/>
                    <a:pt x="300" y="1034"/>
                  </a:cubicBezTo>
                  <a:cubicBezTo>
                    <a:pt x="538" y="794"/>
                    <a:pt x="732" y="515"/>
                    <a:pt x="869" y="207"/>
                  </a:cubicBezTo>
                  <a:cubicBezTo>
                    <a:pt x="903" y="133"/>
                    <a:pt x="869" y="46"/>
                    <a:pt x="796" y="13"/>
                  </a:cubicBezTo>
                  <a:cubicBezTo>
                    <a:pt x="776" y="4"/>
                    <a:pt x="756"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1590542" y="1660320"/>
              <a:ext cx="282384" cy="388760"/>
            </a:xfrm>
            <a:custGeom>
              <a:avLst/>
              <a:gdLst/>
              <a:ahLst/>
              <a:cxnLst/>
              <a:rect l="l" t="t" r="r" b="b"/>
              <a:pathLst>
                <a:path w="13926" h="19172" extrusionOk="0">
                  <a:moveTo>
                    <a:pt x="2223" y="0"/>
                  </a:moveTo>
                  <a:cubicBezTo>
                    <a:pt x="1698" y="0"/>
                    <a:pt x="1239" y="124"/>
                    <a:pt x="866" y="371"/>
                  </a:cubicBezTo>
                  <a:cubicBezTo>
                    <a:pt x="276" y="761"/>
                    <a:pt x="0" y="1180"/>
                    <a:pt x="45" y="1616"/>
                  </a:cubicBezTo>
                  <a:cubicBezTo>
                    <a:pt x="138" y="2509"/>
                    <a:pt x="1581" y="3088"/>
                    <a:pt x="1642" y="3113"/>
                  </a:cubicBezTo>
                  <a:cubicBezTo>
                    <a:pt x="1659" y="3119"/>
                    <a:pt x="1676" y="3122"/>
                    <a:pt x="1693" y="3122"/>
                  </a:cubicBezTo>
                  <a:cubicBezTo>
                    <a:pt x="1752" y="3122"/>
                    <a:pt x="1807" y="3087"/>
                    <a:pt x="1830" y="3029"/>
                  </a:cubicBezTo>
                  <a:cubicBezTo>
                    <a:pt x="1859" y="2955"/>
                    <a:pt x="1823" y="2871"/>
                    <a:pt x="1750" y="2840"/>
                  </a:cubicBezTo>
                  <a:cubicBezTo>
                    <a:pt x="1378" y="2694"/>
                    <a:pt x="398" y="2183"/>
                    <a:pt x="336" y="1586"/>
                  </a:cubicBezTo>
                  <a:cubicBezTo>
                    <a:pt x="303" y="1267"/>
                    <a:pt x="535" y="941"/>
                    <a:pt x="1027" y="615"/>
                  </a:cubicBezTo>
                  <a:cubicBezTo>
                    <a:pt x="1352" y="400"/>
                    <a:pt x="1756" y="292"/>
                    <a:pt x="2223" y="292"/>
                  </a:cubicBezTo>
                  <a:cubicBezTo>
                    <a:pt x="2566" y="292"/>
                    <a:pt x="2944" y="351"/>
                    <a:pt x="3349" y="468"/>
                  </a:cubicBezTo>
                  <a:cubicBezTo>
                    <a:pt x="5476" y="1086"/>
                    <a:pt x="7853" y="3158"/>
                    <a:pt x="8763" y="5186"/>
                  </a:cubicBezTo>
                  <a:cubicBezTo>
                    <a:pt x="9363" y="6527"/>
                    <a:pt x="9638" y="8003"/>
                    <a:pt x="9904" y="9432"/>
                  </a:cubicBezTo>
                  <a:cubicBezTo>
                    <a:pt x="10249" y="11288"/>
                    <a:pt x="10575" y="13040"/>
                    <a:pt x="11569" y="14390"/>
                  </a:cubicBezTo>
                  <a:cubicBezTo>
                    <a:pt x="12012" y="14992"/>
                    <a:pt x="13472" y="17107"/>
                    <a:pt x="13627" y="19037"/>
                  </a:cubicBezTo>
                  <a:cubicBezTo>
                    <a:pt x="13633" y="19113"/>
                    <a:pt x="13697" y="19172"/>
                    <a:pt x="13772" y="19172"/>
                  </a:cubicBezTo>
                  <a:lnTo>
                    <a:pt x="13785" y="19172"/>
                  </a:lnTo>
                  <a:cubicBezTo>
                    <a:pt x="13865" y="19165"/>
                    <a:pt x="13925" y="19094"/>
                    <a:pt x="13918" y="19014"/>
                  </a:cubicBezTo>
                  <a:cubicBezTo>
                    <a:pt x="13761" y="17060"/>
                    <a:pt x="12387" y="15008"/>
                    <a:pt x="11805" y="14216"/>
                  </a:cubicBezTo>
                  <a:cubicBezTo>
                    <a:pt x="10850" y="12922"/>
                    <a:pt x="10530" y="11200"/>
                    <a:pt x="10191" y="9378"/>
                  </a:cubicBezTo>
                  <a:cubicBezTo>
                    <a:pt x="9923" y="7934"/>
                    <a:pt x="9644" y="6440"/>
                    <a:pt x="9029" y="5066"/>
                  </a:cubicBezTo>
                  <a:cubicBezTo>
                    <a:pt x="8089" y="2969"/>
                    <a:pt x="5630" y="826"/>
                    <a:pt x="3430" y="187"/>
                  </a:cubicBezTo>
                  <a:cubicBezTo>
                    <a:pt x="3000" y="62"/>
                    <a:pt x="2595" y="0"/>
                    <a:pt x="2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1574015" y="1629374"/>
              <a:ext cx="373572" cy="417635"/>
            </a:xfrm>
            <a:custGeom>
              <a:avLst/>
              <a:gdLst/>
              <a:ahLst/>
              <a:cxnLst/>
              <a:rect l="l" t="t" r="r" b="b"/>
              <a:pathLst>
                <a:path w="18423" h="20596" extrusionOk="0">
                  <a:moveTo>
                    <a:pt x="4304" y="1"/>
                  </a:moveTo>
                  <a:cubicBezTo>
                    <a:pt x="3006" y="1"/>
                    <a:pt x="1760" y="373"/>
                    <a:pt x="903" y="1224"/>
                  </a:cubicBezTo>
                  <a:cubicBezTo>
                    <a:pt x="246" y="1875"/>
                    <a:pt x="0" y="2417"/>
                    <a:pt x="171" y="2836"/>
                  </a:cubicBezTo>
                  <a:cubicBezTo>
                    <a:pt x="195" y="2892"/>
                    <a:pt x="249" y="2927"/>
                    <a:pt x="307" y="2927"/>
                  </a:cubicBezTo>
                  <a:cubicBezTo>
                    <a:pt x="326" y="2927"/>
                    <a:pt x="344" y="2923"/>
                    <a:pt x="362" y="2916"/>
                  </a:cubicBezTo>
                  <a:cubicBezTo>
                    <a:pt x="437" y="2885"/>
                    <a:pt x="473" y="2800"/>
                    <a:pt x="443" y="2725"/>
                  </a:cubicBezTo>
                  <a:cubicBezTo>
                    <a:pt x="322" y="2431"/>
                    <a:pt x="553" y="1983"/>
                    <a:pt x="1110" y="1430"/>
                  </a:cubicBezTo>
                  <a:cubicBezTo>
                    <a:pt x="1913" y="633"/>
                    <a:pt x="3081" y="285"/>
                    <a:pt x="4303" y="285"/>
                  </a:cubicBezTo>
                  <a:cubicBezTo>
                    <a:pt x="5844" y="285"/>
                    <a:pt x="7471" y="839"/>
                    <a:pt x="8561" y="1745"/>
                  </a:cubicBezTo>
                  <a:cubicBezTo>
                    <a:pt x="10426" y="3295"/>
                    <a:pt x="11499" y="5347"/>
                    <a:pt x="12152" y="8608"/>
                  </a:cubicBezTo>
                  <a:cubicBezTo>
                    <a:pt x="12703" y="11369"/>
                    <a:pt x="13350" y="13177"/>
                    <a:pt x="15178" y="14818"/>
                  </a:cubicBezTo>
                  <a:cubicBezTo>
                    <a:pt x="17324" y="16745"/>
                    <a:pt x="17790" y="18409"/>
                    <a:pt x="16737" y="20381"/>
                  </a:cubicBezTo>
                  <a:cubicBezTo>
                    <a:pt x="16686" y="20478"/>
                    <a:pt x="16756" y="20596"/>
                    <a:pt x="16867" y="20596"/>
                  </a:cubicBezTo>
                  <a:cubicBezTo>
                    <a:pt x="16920" y="20596"/>
                    <a:pt x="16970" y="20567"/>
                    <a:pt x="16996" y="20519"/>
                  </a:cubicBezTo>
                  <a:cubicBezTo>
                    <a:pt x="18423" y="17846"/>
                    <a:pt x="16878" y="15952"/>
                    <a:pt x="15373" y="14601"/>
                  </a:cubicBezTo>
                  <a:cubicBezTo>
                    <a:pt x="13605" y="13014"/>
                    <a:pt x="12977" y="11250"/>
                    <a:pt x="12437" y="8551"/>
                  </a:cubicBezTo>
                  <a:cubicBezTo>
                    <a:pt x="11772" y="5218"/>
                    <a:pt x="10668" y="3116"/>
                    <a:pt x="8748" y="1520"/>
                  </a:cubicBezTo>
                  <a:cubicBezTo>
                    <a:pt x="7613" y="575"/>
                    <a:pt x="5917" y="1"/>
                    <a:pt x="4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1534877" y="1665694"/>
              <a:ext cx="50694" cy="63124"/>
            </a:xfrm>
            <a:custGeom>
              <a:avLst/>
              <a:gdLst/>
              <a:ahLst/>
              <a:cxnLst/>
              <a:rect l="l" t="t" r="r" b="b"/>
              <a:pathLst>
                <a:path w="2500" h="3113" extrusionOk="0">
                  <a:moveTo>
                    <a:pt x="660" y="1"/>
                  </a:moveTo>
                  <a:cubicBezTo>
                    <a:pt x="618" y="1"/>
                    <a:pt x="577" y="19"/>
                    <a:pt x="548" y="54"/>
                  </a:cubicBezTo>
                  <a:cubicBezTo>
                    <a:pt x="138" y="542"/>
                    <a:pt x="1" y="1023"/>
                    <a:pt x="140" y="1480"/>
                  </a:cubicBezTo>
                  <a:cubicBezTo>
                    <a:pt x="466" y="2558"/>
                    <a:pt x="2229" y="3085"/>
                    <a:pt x="2303" y="3105"/>
                  </a:cubicBezTo>
                  <a:cubicBezTo>
                    <a:pt x="2317" y="3110"/>
                    <a:pt x="2331" y="3111"/>
                    <a:pt x="2345" y="3112"/>
                  </a:cubicBezTo>
                  <a:cubicBezTo>
                    <a:pt x="2417" y="3112"/>
                    <a:pt x="2478" y="3059"/>
                    <a:pt x="2489" y="2987"/>
                  </a:cubicBezTo>
                  <a:cubicBezTo>
                    <a:pt x="2499" y="2915"/>
                    <a:pt x="2455" y="2847"/>
                    <a:pt x="2385" y="2826"/>
                  </a:cubicBezTo>
                  <a:cubicBezTo>
                    <a:pt x="2369" y="2821"/>
                    <a:pt x="701" y="2324"/>
                    <a:pt x="420" y="1396"/>
                  </a:cubicBezTo>
                  <a:cubicBezTo>
                    <a:pt x="311" y="1038"/>
                    <a:pt x="430" y="650"/>
                    <a:pt x="772" y="242"/>
                  </a:cubicBezTo>
                  <a:cubicBezTo>
                    <a:pt x="824" y="180"/>
                    <a:pt x="816" y="87"/>
                    <a:pt x="754" y="35"/>
                  </a:cubicBezTo>
                  <a:cubicBezTo>
                    <a:pt x="727" y="12"/>
                    <a:pt x="693"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1544246" y="2092219"/>
              <a:ext cx="27719" cy="21981"/>
            </a:xfrm>
            <a:custGeom>
              <a:avLst/>
              <a:gdLst/>
              <a:ahLst/>
              <a:cxnLst/>
              <a:rect l="l" t="t" r="r" b="b"/>
              <a:pathLst>
                <a:path w="1367" h="1084" extrusionOk="0">
                  <a:moveTo>
                    <a:pt x="163" y="1"/>
                  </a:moveTo>
                  <a:cubicBezTo>
                    <a:pt x="128" y="1"/>
                    <a:pt x="94" y="13"/>
                    <a:pt x="66" y="37"/>
                  </a:cubicBezTo>
                  <a:cubicBezTo>
                    <a:pt x="6" y="92"/>
                    <a:pt x="1" y="184"/>
                    <a:pt x="54" y="244"/>
                  </a:cubicBezTo>
                  <a:cubicBezTo>
                    <a:pt x="348" y="578"/>
                    <a:pt x="701" y="857"/>
                    <a:pt x="1094" y="1066"/>
                  </a:cubicBezTo>
                  <a:cubicBezTo>
                    <a:pt x="1115" y="1078"/>
                    <a:pt x="1139" y="1083"/>
                    <a:pt x="1162" y="1083"/>
                  </a:cubicBezTo>
                  <a:lnTo>
                    <a:pt x="1163" y="1083"/>
                  </a:lnTo>
                  <a:cubicBezTo>
                    <a:pt x="1315" y="1083"/>
                    <a:pt x="1366" y="879"/>
                    <a:pt x="1230" y="807"/>
                  </a:cubicBezTo>
                  <a:cubicBezTo>
                    <a:pt x="868" y="614"/>
                    <a:pt x="544" y="358"/>
                    <a:pt x="273" y="50"/>
                  </a:cubicBezTo>
                  <a:cubicBezTo>
                    <a:pt x="244" y="18"/>
                    <a:pt x="203"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1507400" y="1957669"/>
              <a:ext cx="31146" cy="121888"/>
            </a:xfrm>
            <a:custGeom>
              <a:avLst/>
              <a:gdLst/>
              <a:ahLst/>
              <a:cxnLst/>
              <a:rect l="l" t="t" r="r" b="b"/>
              <a:pathLst>
                <a:path w="1536" h="6011" extrusionOk="0">
                  <a:moveTo>
                    <a:pt x="511" y="0"/>
                  </a:moveTo>
                  <a:cubicBezTo>
                    <a:pt x="438" y="0"/>
                    <a:pt x="374" y="56"/>
                    <a:pt x="367" y="131"/>
                  </a:cubicBezTo>
                  <a:cubicBezTo>
                    <a:pt x="352" y="272"/>
                    <a:pt x="0" y="3594"/>
                    <a:pt x="1226" y="5932"/>
                  </a:cubicBezTo>
                  <a:cubicBezTo>
                    <a:pt x="1250" y="5981"/>
                    <a:pt x="1300" y="6011"/>
                    <a:pt x="1355" y="6011"/>
                  </a:cubicBezTo>
                  <a:cubicBezTo>
                    <a:pt x="1465" y="6011"/>
                    <a:pt x="1536" y="5894"/>
                    <a:pt x="1485" y="5796"/>
                  </a:cubicBezTo>
                  <a:cubicBezTo>
                    <a:pt x="301" y="3538"/>
                    <a:pt x="655" y="196"/>
                    <a:pt x="658" y="163"/>
                  </a:cubicBezTo>
                  <a:cubicBezTo>
                    <a:pt x="666" y="82"/>
                    <a:pt x="610" y="10"/>
                    <a:pt x="528" y="1"/>
                  </a:cubicBezTo>
                  <a:cubicBezTo>
                    <a:pt x="523" y="1"/>
                    <a:pt x="517"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1809715" y="1674190"/>
              <a:ext cx="126491" cy="307224"/>
            </a:xfrm>
            <a:custGeom>
              <a:avLst/>
              <a:gdLst/>
              <a:ahLst/>
              <a:cxnLst/>
              <a:rect l="l" t="t" r="r" b="b"/>
              <a:pathLst>
                <a:path w="6238" h="15151" extrusionOk="0">
                  <a:moveTo>
                    <a:pt x="165" y="1"/>
                  </a:moveTo>
                  <a:cubicBezTo>
                    <a:pt x="134" y="1"/>
                    <a:pt x="103" y="10"/>
                    <a:pt x="77" y="30"/>
                  </a:cubicBezTo>
                  <a:cubicBezTo>
                    <a:pt x="13" y="80"/>
                    <a:pt x="1" y="172"/>
                    <a:pt x="51" y="236"/>
                  </a:cubicBezTo>
                  <a:cubicBezTo>
                    <a:pt x="788" y="1198"/>
                    <a:pt x="1765" y="2762"/>
                    <a:pt x="2231" y="4741"/>
                  </a:cubicBezTo>
                  <a:cubicBezTo>
                    <a:pt x="2565" y="6159"/>
                    <a:pt x="2639" y="7272"/>
                    <a:pt x="2698" y="8166"/>
                  </a:cubicBezTo>
                  <a:cubicBezTo>
                    <a:pt x="2806" y="9781"/>
                    <a:pt x="2877" y="10848"/>
                    <a:pt x="4275" y="12075"/>
                  </a:cubicBezTo>
                  <a:cubicBezTo>
                    <a:pt x="5209" y="12895"/>
                    <a:pt x="5799" y="13942"/>
                    <a:pt x="5938" y="15023"/>
                  </a:cubicBezTo>
                  <a:cubicBezTo>
                    <a:pt x="5948" y="15096"/>
                    <a:pt x="6009" y="15150"/>
                    <a:pt x="6083" y="15150"/>
                  </a:cubicBezTo>
                  <a:lnTo>
                    <a:pt x="6102" y="15150"/>
                  </a:lnTo>
                  <a:cubicBezTo>
                    <a:pt x="6182" y="15140"/>
                    <a:pt x="6238" y="15066"/>
                    <a:pt x="6228" y="14985"/>
                  </a:cubicBezTo>
                  <a:cubicBezTo>
                    <a:pt x="6081" y="13834"/>
                    <a:pt x="5455" y="12722"/>
                    <a:pt x="4469" y="11855"/>
                  </a:cubicBezTo>
                  <a:cubicBezTo>
                    <a:pt x="3162" y="10708"/>
                    <a:pt x="3097" y="9743"/>
                    <a:pt x="2990" y="8147"/>
                  </a:cubicBezTo>
                  <a:cubicBezTo>
                    <a:pt x="2931" y="7242"/>
                    <a:pt x="2855" y="6114"/>
                    <a:pt x="2515" y="4674"/>
                  </a:cubicBezTo>
                  <a:cubicBezTo>
                    <a:pt x="2038" y="2644"/>
                    <a:pt x="1037" y="1043"/>
                    <a:pt x="283" y="58"/>
                  </a:cubicBezTo>
                  <a:cubicBezTo>
                    <a:pt x="253" y="21"/>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1777776" y="1639716"/>
              <a:ext cx="16019" cy="14640"/>
            </a:xfrm>
            <a:custGeom>
              <a:avLst/>
              <a:gdLst/>
              <a:ahLst/>
              <a:cxnLst/>
              <a:rect l="l" t="t" r="r" b="b"/>
              <a:pathLst>
                <a:path w="790" h="722" extrusionOk="0">
                  <a:moveTo>
                    <a:pt x="166" y="0"/>
                  </a:moveTo>
                  <a:cubicBezTo>
                    <a:pt x="124" y="0"/>
                    <a:pt x="82" y="19"/>
                    <a:pt x="53" y="54"/>
                  </a:cubicBezTo>
                  <a:cubicBezTo>
                    <a:pt x="0" y="118"/>
                    <a:pt x="11" y="212"/>
                    <a:pt x="76" y="262"/>
                  </a:cubicBezTo>
                  <a:cubicBezTo>
                    <a:pt x="77" y="263"/>
                    <a:pt x="253" y="408"/>
                    <a:pt x="526" y="680"/>
                  </a:cubicBezTo>
                  <a:cubicBezTo>
                    <a:pt x="553" y="707"/>
                    <a:pt x="590" y="722"/>
                    <a:pt x="630" y="722"/>
                  </a:cubicBezTo>
                  <a:cubicBezTo>
                    <a:pt x="631" y="722"/>
                    <a:pt x="632" y="722"/>
                    <a:pt x="633" y="722"/>
                  </a:cubicBezTo>
                  <a:cubicBezTo>
                    <a:pt x="670" y="722"/>
                    <a:pt x="706" y="706"/>
                    <a:pt x="733" y="679"/>
                  </a:cubicBezTo>
                  <a:cubicBezTo>
                    <a:pt x="790" y="622"/>
                    <a:pt x="790" y="529"/>
                    <a:pt x="733" y="472"/>
                  </a:cubicBezTo>
                  <a:cubicBezTo>
                    <a:pt x="448" y="190"/>
                    <a:pt x="270" y="41"/>
                    <a:pt x="262" y="36"/>
                  </a:cubicBezTo>
                  <a:cubicBezTo>
                    <a:pt x="234" y="12"/>
                    <a:pt x="200"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1528408" y="4611607"/>
              <a:ext cx="300898" cy="282283"/>
            </a:xfrm>
            <a:custGeom>
              <a:avLst/>
              <a:gdLst/>
              <a:ahLst/>
              <a:cxnLst/>
              <a:rect l="l" t="t" r="r" b="b"/>
              <a:pathLst>
                <a:path w="14839" h="13921" extrusionOk="0">
                  <a:moveTo>
                    <a:pt x="1781" y="0"/>
                  </a:moveTo>
                  <a:cubicBezTo>
                    <a:pt x="1807" y="246"/>
                    <a:pt x="1821" y="385"/>
                    <a:pt x="1821" y="385"/>
                  </a:cubicBezTo>
                  <a:cubicBezTo>
                    <a:pt x="1821" y="385"/>
                    <a:pt x="521" y="3794"/>
                    <a:pt x="261" y="6135"/>
                  </a:cubicBezTo>
                  <a:cubicBezTo>
                    <a:pt x="1" y="8476"/>
                    <a:pt x="1886" y="9387"/>
                    <a:pt x="4562" y="10844"/>
                  </a:cubicBezTo>
                  <a:cubicBezTo>
                    <a:pt x="6592" y="11948"/>
                    <a:pt x="10394" y="13921"/>
                    <a:pt x="12515" y="13921"/>
                  </a:cubicBezTo>
                  <a:cubicBezTo>
                    <a:pt x="13190" y="13921"/>
                    <a:pt x="13695" y="13721"/>
                    <a:pt x="13918" y="13228"/>
                  </a:cubicBezTo>
                  <a:cubicBezTo>
                    <a:pt x="14838" y="11188"/>
                    <a:pt x="10561" y="6337"/>
                    <a:pt x="8397" y="2791"/>
                  </a:cubicBezTo>
                  <a:cubicBezTo>
                    <a:pt x="8021" y="2175"/>
                    <a:pt x="7717" y="1507"/>
                    <a:pt x="7464" y="802"/>
                  </a:cubicBezTo>
                  <a:cubicBezTo>
                    <a:pt x="6891" y="893"/>
                    <a:pt x="6350" y="931"/>
                    <a:pt x="5844" y="931"/>
                  </a:cubicBezTo>
                  <a:cubicBezTo>
                    <a:pt x="3962" y="931"/>
                    <a:pt x="2559" y="397"/>
                    <a:pt x="1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1522284" y="4605645"/>
              <a:ext cx="308765" cy="294166"/>
            </a:xfrm>
            <a:custGeom>
              <a:avLst/>
              <a:gdLst/>
              <a:ahLst/>
              <a:cxnLst/>
              <a:rect l="l" t="t" r="r" b="b"/>
              <a:pathLst>
                <a:path w="15227" h="14507" extrusionOk="0">
                  <a:moveTo>
                    <a:pt x="2401" y="767"/>
                  </a:moveTo>
                  <a:lnTo>
                    <a:pt x="2401" y="768"/>
                  </a:lnTo>
                  <a:cubicBezTo>
                    <a:pt x="3232" y="1126"/>
                    <a:pt x="4511" y="1517"/>
                    <a:pt x="6144" y="1517"/>
                  </a:cubicBezTo>
                  <a:cubicBezTo>
                    <a:pt x="6594" y="1517"/>
                    <a:pt x="7071" y="1487"/>
                    <a:pt x="7573" y="1419"/>
                  </a:cubicBezTo>
                  <a:cubicBezTo>
                    <a:pt x="7828" y="2095"/>
                    <a:pt x="8116" y="2690"/>
                    <a:pt x="8449" y="3237"/>
                  </a:cubicBezTo>
                  <a:cubicBezTo>
                    <a:pt x="9040" y="4206"/>
                    <a:pt x="9803" y="5293"/>
                    <a:pt x="10540" y="6343"/>
                  </a:cubicBezTo>
                  <a:cubicBezTo>
                    <a:pt x="12422" y="9026"/>
                    <a:pt x="14555" y="12066"/>
                    <a:pt x="13953" y="13400"/>
                  </a:cubicBezTo>
                  <a:cubicBezTo>
                    <a:pt x="13859" y="13609"/>
                    <a:pt x="13693" y="13752"/>
                    <a:pt x="13446" y="13834"/>
                  </a:cubicBezTo>
                  <a:cubicBezTo>
                    <a:pt x="13286" y="13888"/>
                    <a:pt x="13081" y="13922"/>
                    <a:pt x="12816" y="13922"/>
                  </a:cubicBezTo>
                  <a:cubicBezTo>
                    <a:pt x="11671" y="13922"/>
                    <a:pt x="9419" y="13285"/>
                    <a:pt x="5004" y="10880"/>
                  </a:cubicBezTo>
                  <a:lnTo>
                    <a:pt x="4662" y="10695"/>
                  </a:lnTo>
                  <a:cubicBezTo>
                    <a:pt x="2232" y="9377"/>
                    <a:pt x="627" y="8505"/>
                    <a:pt x="853" y="6461"/>
                  </a:cubicBezTo>
                  <a:cubicBezTo>
                    <a:pt x="1106" y="4184"/>
                    <a:pt x="2383" y="817"/>
                    <a:pt x="2397" y="783"/>
                  </a:cubicBezTo>
                  <a:cubicBezTo>
                    <a:pt x="2398" y="777"/>
                    <a:pt x="2400" y="773"/>
                    <a:pt x="2401" y="767"/>
                  </a:cubicBezTo>
                  <a:close/>
                  <a:moveTo>
                    <a:pt x="2083" y="1"/>
                  </a:moveTo>
                  <a:cubicBezTo>
                    <a:pt x="1919" y="1"/>
                    <a:pt x="1773" y="142"/>
                    <a:pt x="1792" y="324"/>
                  </a:cubicBezTo>
                  <a:lnTo>
                    <a:pt x="1825" y="639"/>
                  </a:lnTo>
                  <a:cubicBezTo>
                    <a:pt x="1638" y="1139"/>
                    <a:pt x="516" y="4197"/>
                    <a:pt x="271" y="6396"/>
                  </a:cubicBezTo>
                  <a:cubicBezTo>
                    <a:pt x="1" y="8831"/>
                    <a:pt x="1840" y="9829"/>
                    <a:pt x="4383" y="11210"/>
                  </a:cubicBezTo>
                  <a:lnTo>
                    <a:pt x="4724" y="11394"/>
                  </a:lnTo>
                  <a:cubicBezTo>
                    <a:pt x="8554" y="13479"/>
                    <a:pt x="11219" y="14506"/>
                    <a:pt x="12818" y="14506"/>
                  </a:cubicBezTo>
                  <a:cubicBezTo>
                    <a:pt x="13129" y="14506"/>
                    <a:pt x="13400" y="14467"/>
                    <a:pt x="13631" y="14389"/>
                  </a:cubicBezTo>
                  <a:cubicBezTo>
                    <a:pt x="14036" y="14253"/>
                    <a:pt x="14324" y="14001"/>
                    <a:pt x="14487" y="13642"/>
                  </a:cubicBezTo>
                  <a:cubicBezTo>
                    <a:pt x="15226" y="12004"/>
                    <a:pt x="13182" y="9091"/>
                    <a:pt x="11018" y="6008"/>
                  </a:cubicBezTo>
                  <a:cubicBezTo>
                    <a:pt x="10253" y="4917"/>
                    <a:pt x="9530" y="3886"/>
                    <a:pt x="8949" y="2932"/>
                  </a:cubicBezTo>
                  <a:cubicBezTo>
                    <a:pt x="8600" y="2361"/>
                    <a:pt x="8303" y="1728"/>
                    <a:pt x="8041" y="997"/>
                  </a:cubicBezTo>
                  <a:cubicBezTo>
                    <a:pt x="7997" y="879"/>
                    <a:pt x="7886" y="803"/>
                    <a:pt x="7763" y="803"/>
                  </a:cubicBezTo>
                  <a:cubicBezTo>
                    <a:pt x="7749" y="803"/>
                    <a:pt x="7734" y="804"/>
                    <a:pt x="7719" y="806"/>
                  </a:cubicBezTo>
                  <a:cubicBezTo>
                    <a:pt x="7161" y="894"/>
                    <a:pt x="6634" y="932"/>
                    <a:pt x="6142" y="932"/>
                  </a:cubicBezTo>
                  <a:cubicBezTo>
                    <a:pt x="4297" y="932"/>
                    <a:pt x="2940" y="403"/>
                    <a:pt x="2216" y="33"/>
                  </a:cubicBezTo>
                  <a:cubicBezTo>
                    <a:pt x="2172" y="11"/>
                    <a:pt x="2127" y="1"/>
                    <a:pt x="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1528408" y="4681549"/>
              <a:ext cx="292178" cy="212346"/>
            </a:xfrm>
            <a:custGeom>
              <a:avLst/>
              <a:gdLst/>
              <a:ahLst/>
              <a:cxnLst/>
              <a:rect l="l" t="t" r="r" b="b"/>
              <a:pathLst>
                <a:path w="14409" h="10472" extrusionOk="0">
                  <a:moveTo>
                    <a:pt x="824" y="0"/>
                  </a:moveTo>
                  <a:cubicBezTo>
                    <a:pt x="575" y="897"/>
                    <a:pt x="352" y="1857"/>
                    <a:pt x="261" y="2686"/>
                  </a:cubicBezTo>
                  <a:cubicBezTo>
                    <a:pt x="1" y="5027"/>
                    <a:pt x="1886" y="5938"/>
                    <a:pt x="4562" y="7395"/>
                  </a:cubicBezTo>
                  <a:cubicBezTo>
                    <a:pt x="6592" y="8499"/>
                    <a:pt x="10394" y="10472"/>
                    <a:pt x="12515" y="10472"/>
                  </a:cubicBezTo>
                  <a:cubicBezTo>
                    <a:pt x="13190" y="10472"/>
                    <a:pt x="13695" y="10272"/>
                    <a:pt x="13918" y="9779"/>
                  </a:cubicBezTo>
                  <a:cubicBezTo>
                    <a:pt x="14409" y="8691"/>
                    <a:pt x="13418" y="6804"/>
                    <a:pt x="12062" y="4741"/>
                  </a:cubicBezTo>
                  <a:cubicBezTo>
                    <a:pt x="11659" y="5354"/>
                    <a:pt x="10954" y="5804"/>
                    <a:pt x="9795" y="5804"/>
                  </a:cubicBezTo>
                  <a:cubicBezTo>
                    <a:pt x="9285" y="5804"/>
                    <a:pt x="8687" y="5717"/>
                    <a:pt x="7988" y="5518"/>
                  </a:cubicBezTo>
                  <a:cubicBezTo>
                    <a:pt x="5180" y="4715"/>
                    <a:pt x="2069" y="1423"/>
                    <a:pt x="8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1522284" y="4675607"/>
              <a:ext cx="305541" cy="224208"/>
            </a:xfrm>
            <a:custGeom>
              <a:avLst/>
              <a:gdLst/>
              <a:ahLst/>
              <a:cxnLst/>
              <a:rect l="l" t="t" r="r" b="b"/>
              <a:pathLst>
                <a:path w="15068" h="11057" extrusionOk="0">
                  <a:moveTo>
                    <a:pt x="1269" y="893"/>
                  </a:moveTo>
                  <a:cubicBezTo>
                    <a:pt x="2688" y="2460"/>
                    <a:pt x="5572" y="5338"/>
                    <a:pt x="8209" y="6091"/>
                  </a:cubicBezTo>
                  <a:cubicBezTo>
                    <a:pt x="8945" y="6302"/>
                    <a:pt x="9569" y="6390"/>
                    <a:pt x="10098" y="6390"/>
                  </a:cubicBezTo>
                  <a:cubicBezTo>
                    <a:pt x="11211" y="6390"/>
                    <a:pt x="11906" y="6000"/>
                    <a:pt x="12341" y="5535"/>
                  </a:cubicBezTo>
                  <a:cubicBezTo>
                    <a:pt x="13371" y="7135"/>
                    <a:pt x="14388" y="8987"/>
                    <a:pt x="13953" y="9950"/>
                  </a:cubicBezTo>
                  <a:cubicBezTo>
                    <a:pt x="13859" y="10160"/>
                    <a:pt x="13693" y="10303"/>
                    <a:pt x="13446" y="10385"/>
                  </a:cubicBezTo>
                  <a:cubicBezTo>
                    <a:pt x="13287" y="10439"/>
                    <a:pt x="13082" y="10472"/>
                    <a:pt x="12819" y="10472"/>
                  </a:cubicBezTo>
                  <a:cubicBezTo>
                    <a:pt x="11674" y="10472"/>
                    <a:pt x="9422" y="9838"/>
                    <a:pt x="5004" y="7431"/>
                  </a:cubicBezTo>
                  <a:lnTo>
                    <a:pt x="4662" y="7247"/>
                  </a:lnTo>
                  <a:cubicBezTo>
                    <a:pt x="2232" y="5928"/>
                    <a:pt x="627" y="5056"/>
                    <a:pt x="853" y="3012"/>
                  </a:cubicBezTo>
                  <a:cubicBezTo>
                    <a:pt x="919" y="2423"/>
                    <a:pt x="1058" y="1713"/>
                    <a:pt x="1269" y="893"/>
                  </a:cubicBezTo>
                  <a:close/>
                  <a:moveTo>
                    <a:pt x="1127" y="0"/>
                  </a:moveTo>
                  <a:cubicBezTo>
                    <a:pt x="1003" y="0"/>
                    <a:pt x="882" y="78"/>
                    <a:pt x="844" y="214"/>
                  </a:cubicBezTo>
                  <a:cubicBezTo>
                    <a:pt x="546" y="1287"/>
                    <a:pt x="354" y="2206"/>
                    <a:pt x="271" y="2946"/>
                  </a:cubicBezTo>
                  <a:cubicBezTo>
                    <a:pt x="1" y="5381"/>
                    <a:pt x="1840" y="6379"/>
                    <a:pt x="4383" y="7760"/>
                  </a:cubicBezTo>
                  <a:lnTo>
                    <a:pt x="4724" y="7944"/>
                  </a:lnTo>
                  <a:cubicBezTo>
                    <a:pt x="8554" y="10029"/>
                    <a:pt x="11219" y="11056"/>
                    <a:pt x="12818" y="11056"/>
                  </a:cubicBezTo>
                  <a:cubicBezTo>
                    <a:pt x="13129" y="11056"/>
                    <a:pt x="13400" y="11017"/>
                    <a:pt x="13631" y="10939"/>
                  </a:cubicBezTo>
                  <a:cubicBezTo>
                    <a:pt x="14036" y="10803"/>
                    <a:pt x="14324" y="10551"/>
                    <a:pt x="14487" y="10192"/>
                  </a:cubicBezTo>
                  <a:cubicBezTo>
                    <a:pt x="15067" y="8904"/>
                    <a:pt x="13864" y="6781"/>
                    <a:pt x="12609" y="4874"/>
                  </a:cubicBezTo>
                  <a:cubicBezTo>
                    <a:pt x="12554" y="4791"/>
                    <a:pt x="12462" y="4741"/>
                    <a:pt x="12364" y="4741"/>
                  </a:cubicBezTo>
                  <a:cubicBezTo>
                    <a:pt x="12265" y="4741"/>
                    <a:pt x="12173" y="4790"/>
                    <a:pt x="12120" y="4873"/>
                  </a:cubicBezTo>
                  <a:cubicBezTo>
                    <a:pt x="11713" y="5491"/>
                    <a:pt x="11024" y="5802"/>
                    <a:pt x="10091" y="5802"/>
                  </a:cubicBezTo>
                  <a:cubicBezTo>
                    <a:pt x="9587" y="5802"/>
                    <a:pt x="9011" y="5711"/>
                    <a:pt x="8370" y="5528"/>
                  </a:cubicBezTo>
                  <a:cubicBezTo>
                    <a:pt x="5632" y="4746"/>
                    <a:pt x="2547" y="1471"/>
                    <a:pt x="1346" y="100"/>
                  </a:cubicBezTo>
                  <a:cubicBezTo>
                    <a:pt x="1286" y="32"/>
                    <a:pt x="1206"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1533215" y="4744799"/>
              <a:ext cx="280357" cy="149100"/>
            </a:xfrm>
            <a:custGeom>
              <a:avLst/>
              <a:gdLst/>
              <a:ahLst/>
              <a:cxnLst/>
              <a:rect l="l" t="t" r="r" b="b"/>
              <a:pathLst>
                <a:path w="13826" h="7353" extrusionOk="0">
                  <a:moveTo>
                    <a:pt x="1" y="0"/>
                  </a:moveTo>
                  <a:lnTo>
                    <a:pt x="1" y="0"/>
                  </a:lnTo>
                  <a:cubicBezTo>
                    <a:pt x="10" y="2026"/>
                    <a:pt x="1821" y="2913"/>
                    <a:pt x="4325" y="4276"/>
                  </a:cubicBezTo>
                  <a:cubicBezTo>
                    <a:pt x="6354" y="5380"/>
                    <a:pt x="10156" y="7353"/>
                    <a:pt x="12277" y="7353"/>
                  </a:cubicBezTo>
                  <a:cubicBezTo>
                    <a:pt x="12953" y="7353"/>
                    <a:pt x="13458" y="7153"/>
                    <a:pt x="13681" y="6660"/>
                  </a:cubicBezTo>
                  <a:cubicBezTo>
                    <a:pt x="13795" y="6407"/>
                    <a:pt x="13826" y="6110"/>
                    <a:pt x="13793" y="5780"/>
                  </a:cubicBezTo>
                  <a:lnTo>
                    <a:pt x="13793" y="5780"/>
                  </a:lnTo>
                  <a:cubicBezTo>
                    <a:pt x="13114" y="6090"/>
                    <a:pt x="12456" y="6228"/>
                    <a:pt x="11796" y="6228"/>
                  </a:cubicBezTo>
                  <a:cubicBezTo>
                    <a:pt x="9788" y="6228"/>
                    <a:pt x="7763" y="4957"/>
                    <a:pt x="5072" y="3429"/>
                  </a:cubicBezTo>
                  <a:cubicBezTo>
                    <a:pt x="2893" y="2193"/>
                    <a:pt x="1122" y="8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1527273" y="4738837"/>
              <a:ext cx="292341" cy="160983"/>
            </a:xfrm>
            <a:custGeom>
              <a:avLst/>
              <a:gdLst/>
              <a:ahLst/>
              <a:cxnLst/>
              <a:rect l="l" t="t" r="r" b="b"/>
              <a:pathLst>
                <a:path w="14417" h="7939" extrusionOk="0">
                  <a:moveTo>
                    <a:pt x="671" y="960"/>
                  </a:moveTo>
                  <a:lnTo>
                    <a:pt x="671" y="960"/>
                  </a:lnTo>
                  <a:cubicBezTo>
                    <a:pt x="1786" y="1812"/>
                    <a:pt x="3356" y="2919"/>
                    <a:pt x="5221" y="3976"/>
                  </a:cubicBezTo>
                  <a:lnTo>
                    <a:pt x="5929" y="4380"/>
                  </a:lnTo>
                  <a:cubicBezTo>
                    <a:pt x="8298" y="5735"/>
                    <a:pt x="10186" y="6815"/>
                    <a:pt x="12086" y="6815"/>
                  </a:cubicBezTo>
                  <a:cubicBezTo>
                    <a:pt x="12650" y="6815"/>
                    <a:pt x="13215" y="6720"/>
                    <a:pt x="13794" y="6508"/>
                  </a:cubicBezTo>
                  <a:lnTo>
                    <a:pt x="13794" y="6508"/>
                  </a:lnTo>
                  <a:cubicBezTo>
                    <a:pt x="13781" y="6620"/>
                    <a:pt x="13752" y="6729"/>
                    <a:pt x="13707" y="6831"/>
                  </a:cubicBezTo>
                  <a:cubicBezTo>
                    <a:pt x="13613" y="7041"/>
                    <a:pt x="13447" y="7184"/>
                    <a:pt x="13200" y="7266"/>
                  </a:cubicBezTo>
                  <a:cubicBezTo>
                    <a:pt x="13041" y="7319"/>
                    <a:pt x="12836" y="7353"/>
                    <a:pt x="12573" y="7353"/>
                  </a:cubicBezTo>
                  <a:cubicBezTo>
                    <a:pt x="11428" y="7353"/>
                    <a:pt x="9176" y="6719"/>
                    <a:pt x="4758" y="4312"/>
                  </a:cubicBezTo>
                  <a:lnTo>
                    <a:pt x="4418" y="4129"/>
                  </a:lnTo>
                  <a:cubicBezTo>
                    <a:pt x="2428" y="3047"/>
                    <a:pt x="1021" y="2285"/>
                    <a:pt x="671" y="960"/>
                  </a:cubicBezTo>
                  <a:close/>
                  <a:moveTo>
                    <a:pt x="295" y="1"/>
                  </a:moveTo>
                  <a:cubicBezTo>
                    <a:pt x="143" y="1"/>
                    <a:pt x="0" y="120"/>
                    <a:pt x="1" y="295"/>
                  </a:cubicBezTo>
                  <a:cubicBezTo>
                    <a:pt x="10" y="2401"/>
                    <a:pt x="1742" y="3341"/>
                    <a:pt x="4139" y="4643"/>
                  </a:cubicBezTo>
                  <a:lnTo>
                    <a:pt x="4478" y="4826"/>
                  </a:lnTo>
                  <a:cubicBezTo>
                    <a:pt x="8308" y="6911"/>
                    <a:pt x="10973" y="7938"/>
                    <a:pt x="12572" y="7938"/>
                  </a:cubicBezTo>
                  <a:cubicBezTo>
                    <a:pt x="12883" y="7938"/>
                    <a:pt x="13154" y="7899"/>
                    <a:pt x="13385" y="7821"/>
                  </a:cubicBezTo>
                  <a:cubicBezTo>
                    <a:pt x="13790" y="7685"/>
                    <a:pt x="14078" y="7433"/>
                    <a:pt x="14241" y="7074"/>
                  </a:cubicBezTo>
                  <a:cubicBezTo>
                    <a:pt x="14370" y="6787"/>
                    <a:pt x="14416" y="6441"/>
                    <a:pt x="14379" y="6045"/>
                  </a:cubicBezTo>
                  <a:cubicBezTo>
                    <a:pt x="14364" y="5889"/>
                    <a:pt x="14231" y="5780"/>
                    <a:pt x="14086" y="5780"/>
                  </a:cubicBezTo>
                  <a:cubicBezTo>
                    <a:pt x="14046" y="5780"/>
                    <a:pt x="14005" y="5788"/>
                    <a:pt x="13966" y="5806"/>
                  </a:cubicBezTo>
                  <a:cubicBezTo>
                    <a:pt x="13323" y="6100"/>
                    <a:pt x="12702" y="6231"/>
                    <a:pt x="12077" y="6231"/>
                  </a:cubicBezTo>
                  <a:cubicBezTo>
                    <a:pt x="10341" y="6231"/>
                    <a:pt x="8574" y="5220"/>
                    <a:pt x="6220" y="3873"/>
                  </a:cubicBezTo>
                  <a:lnTo>
                    <a:pt x="5509" y="3468"/>
                  </a:lnTo>
                  <a:cubicBezTo>
                    <a:pt x="3340" y="2236"/>
                    <a:pt x="1574" y="939"/>
                    <a:pt x="476" y="64"/>
                  </a:cubicBezTo>
                  <a:cubicBezTo>
                    <a:pt x="420" y="20"/>
                    <a:pt x="357"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4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a:t>
            </a:r>
            <a:endParaRPr/>
          </a:p>
        </p:txBody>
      </p:sp>
      <p:pic>
        <p:nvPicPr>
          <p:cNvPr id="1170" name="Google Shape;1170;p43"/>
          <p:cNvPicPr preferRelativeResize="0"/>
          <p:nvPr/>
        </p:nvPicPr>
        <p:blipFill>
          <a:blip r:embed="rId3">
            <a:alphaModFix/>
          </a:blip>
          <a:stretch>
            <a:fillRect/>
          </a:stretch>
        </p:blipFill>
        <p:spPr>
          <a:xfrm>
            <a:off x="4717000" y="1195850"/>
            <a:ext cx="3554900" cy="2245931"/>
          </a:xfrm>
          <a:prstGeom prst="rect">
            <a:avLst/>
          </a:prstGeom>
          <a:noFill/>
          <a:ln>
            <a:noFill/>
          </a:ln>
        </p:spPr>
      </p:pic>
      <p:pic>
        <p:nvPicPr>
          <p:cNvPr id="1171" name="Google Shape;1171;p43"/>
          <p:cNvPicPr preferRelativeResize="0"/>
          <p:nvPr/>
        </p:nvPicPr>
        <p:blipFill>
          <a:blip r:embed="rId4">
            <a:alphaModFix/>
          </a:blip>
          <a:stretch>
            <a:fillRect/>
          </a:stretch>
        </p:blipFill>
        <p:spPr>
          <a:xfrm>
            <a:off x="297400" y="2000250"/>
            <a:ext cx="4103500" cy="114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4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a:t>
            </a:r>
            <a:endParaRPr/>
          </a:p>
        </p:txBody>
      </p:sp>
      <p:pic>
        <p:nvPicPr>
          <p:cNvPr id="1177" name="Google Shape;1177;p44"/>
          <p:cNvPicPr preferRelativeResize="0"/>
          <p:nvPr/>
        </p:nvPicPr>
        <p:blipFill rotWithShape="1">
          <a:blip r:embed="rId3">
            <a:alphaModFix/>
          </a:blip>
          <a:srcRect r="41434"/>
          <a:stretch/>
        </p:blipFill>
        <p:spPr>
          <a:xfrm>
            <a:off x="952475" y="877875"/>
            <a:ext cx="7046024" cy="399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a:t>
            </a:r>
            <a:endParaRPr/>
          </a:p>
        </p:txBody>
      </p:sp>
      <p:pic>
        <p:nvPicPr>
          <p:cNvPr id="1183" name="Google Shape;1183;p45"/>
          <p:cNvPicPr preferRelativeResize="0"/>
          <p:nvPr/>
        </p:nvPicPr>
        <p:blipFill rotWithShape="1">
          <a:blip r:embed="rId3">
            <a:alphaModFix/>
          </a:blip>
          <a:srcRect b="13837"/>
          <a:stretch/>
        </p:blipFill>
        <p:spPr>
          <a:xfrm>
            <a:off x="3469325" y="112838"/>
            <a:ext cx="5599050" cy="4917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6"/>
          <p:cNvSpPr txBox="1">
            <a:spLocks noGrp="1"/>
          </p:cNvSpPr>
          <p:nvPr>
            <p:ph type="title"/>
          </p:nvPr>
        </p:nvSpPr>
        <p:spPr>
          <a:xfrm>
            <a:off x="413200" y="3055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a:t>
            </a:r>
            <a:endParaRPr/>
          </a:p>
        </p:txBody>
      </p:sp>
      <p:pic>
        <p:nvPicPr>
          <p:cNvPr id="1189" name="Google Shape;1189;p46"/>
          <p:cNvPicPr preferRelativeResize="0"/>
          <p:nvPr/>
        </p:nvPicPr>
        <p:blipFill rotWithShape="1">
          <a:blip r:embed="rId3">
            <a:alphaModFix/>
          </a:blip>
          <a:srcRect l="16191"/>
          <a:stretch/>
        </p:blipFill>
        <p:spPr>
          <a:xfrm>
            <a:off x="4118888" y="905475"/>
            <a:ext cx="4122749" cy="3688176"/>
          </a:xfrm>
          <a:prstGeom prst="rect">
            <a:avLst/>
          </a:prstGeom>
          <a:noFill/>
          <a:ln>
            <a:noFill/>
          </a:ln>
        </p:spPr>
      </p:pic>
      <p:pic>
        <p:nvPicPr>
          <p:cNvPr id="1190" name="Google Shape;1190;p46"/>
          <p:cNvPicPr preferRelativeResize="0"/>
          <p:nvPr/>
        </p:nvPicPr>
        <p:blipFill rotWithShape="1">
          <a:blip r:embed="rId4">
            <a:alphaModFix/>
          </a:blip>
          <a:srcRect l="45361" r="11081"/>
          <a:stretch/>
        </p:blipFill>
        <p:spPr>
          <a:xfrm>
            <a:off x="567325" y="845275"/>
            <a:ext cx="3198475" cy="3955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idx="6"/>
          </p:nvPr>
        </p:nvSpPr>
        <p:spPr>
          <a:xfrm>
            <a:off x="3377303" y="9683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10" name="Google Shape;310;p29"/>
          <p:cNvCxnSpPr/>
          <p:nvPr/>
        </p:nvCxnSpPr>
        <p:spPr>
          <a:xfrm flipH="1">
            <a:off x="4571875" y="847000"/>
            <a:ext cx="13200" cy="3830700"/>
          </a:xfrm>
          <a:prstGeom prst="straightConnector1">
            <a:avLst/>
          </a:prstGeom>
          <a:noFill/>
          <a:ln w="19050" cap="flat" cmpd="sng">
            <a:solidFill>
              <a:schemeClr val="lt1"/>
            </a:solidFill>
            <a:prstDash val="solid"/>
            <a:round/>
            <a:headEnd type="oval" w="med" len="med"/>
            <a:tailEnd type="oval" w="med" len="med"/>
          </a:ln>
        </p:spPr>
      </p:cxnSp>
      <p:sp>
        <p:nvSpPr>
          <p:cNvPr id="311" name="Google Shape;311;p29"/>
          <p:cNvSpPr txBox="1">
            <a:spLocks noGrp="1"/>
          </p:cNvSpPr>
          <p:nvPr>
            <p:ph type="ctrTitle"/>
          </p:nvPr>
        </p:nvSpPr>
        <p:spPr>
          <a:xfrm>
            <a:off x="572003" y="1134363"/>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2"/>
                </a:solidFill>
              </a:rPr>
              <a:t>Introduction</a:t>
            </a:r>
            <a:endParaRPr>
              <a:solidFill>
                <a:schemeClr val="lt2"/>
              </a:solidFill>
            </a:endParaRPr>
          </a:p>
        </p:txBody>
      </p:sp>
      <p:sp>
        <p:nvSpPr>
          <p:cNvPr id="312" name="Google Shape;312;p29"/>
          <p:cNvSpPr txBox="1">
            <a:spLocks noGrp="1"/>
          </p:cNvSpPr>
          <p:nvPr>
            <p:ph type="ctrTitle" idx="2"/>
          </p:nvPr>
        </p:nvSpPr>
        <p:spPr>
          <a:xfrm>
            <a:off x="572000" y="2819300"/>
            <a:ext cx="2729100" cy="1215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2"/>
                </a:solidFill>
              </a:rPr>
              <a:t>Study on Decision Tree and KNN Algorithm for </a:t>
            </a:r>
            <a:endParaRPr>
              <a:solidFill>
                <a:schemeClr val="lt2"/>
              </a:solidFill>
            </a:endParaRPr>
          </a:p>
          <a:p>
            <a:pPr marL="0" lvl="0" indent="0" algn="r" rtl="0">
              <a:spcBef>
                <a:spcPts val="0"/>
              </a:spcBef>
              <a:spcAft>
                <a:spcPts val="0"/>
              </a:spcAft>
              <a:buNone/>
            </a:pPr>
            <a:r>
              <a:rPr lang="en">
                <a:solidFill>
                  <a:schemeClr val="lt2"/>
                </a:solidFill>
              </a:rPr>
              <a:t>Intrusion Detection System</a:t>
            </a:r>
            <a:endParaRPr>
              <a:solidFill>
                <a:schemeClr val="lt2"/>
              </a:solidFill>
            </a:endParaRPr>
          </a:p>
        </p:txBody>
      </p:sp>
      <p:sp>
        <p:nvSpPr>
          <p:cNvPr id="313" name="Google Shape;313;p29"/>
          <p:cNvSpPr txBox="1">
            <a:spLocks noGrp="1"/>
          </p:cNvSpPr>
          <p:nvPr>
            <p:ph type="ctrTitle" idx="4"/>
          </p:nvPr>
        </p:nvSpPr>
        <p:spPr>
          <a:xfrm>
            <a:off x="5842900" y="952725"/>
            <a:ext cx="2729100" cy="194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2"/>
                </a:solidFill>
              </a:rPr>
              <a:t>Anomaly Detection Using Gaussian </a:t>
            </a:r>
            <a:endParaRPr>
              <a:solidFill>
                <a:schemeClr val="lt2"/>
              </a:solidFill>
            </a:endParaRPr>
          </a:p>
          <a:p>
            <a:pPr marL="0" lvl="0" indent="0" algn="l" rtl="0">
              <a:spcBef>
                <a:spcPts val="0"/>
              </a:spcBef>
              <a:spcAft>
                <a:spcPts val="0"/>
              </a:spcAft>
              <a:buNone/>
            </a:pPr>
            <a:r>
              <a:rPr lang="en">
                <a:solidFill>
                  <a:schemeClr val="lt2"/>
                </a:solidFill>
              </a:rPr>
              <a:t>Mixture Probability Model to Implement </a:t>
            </a:r>
            <a:endParaRPr>
              <a:solidFill>
                <a:schemeClr val="lt2"/>
              </a:solidFill>
            </a:endParaRPr>
          </a:p>
          <a:p>
            <a:pPr marL="0" lvl="0" indent="0" algn="l" rtl="0">
              <a:spcBef>
                <a:spcPts val="0"/>
              </a:spcBef>
              <a:spcAft>
                <a:spcPts val="0"/>
              </a:spcAft>
              <a:buNone/>
            </a:pPr>
            <a:r>
              <a:rPr lang="en">
                <a:solidFill>
                  <a:schemeClr val="lt2"/>
                </a:solidFill>
              </a:rPr>
              <a:t>Intrusion Detection System</a:t>
            </a:r>
            <a:endParaRPr>
              <a:solidFill>
                <a:schemeClr val="lt2"/>
              </a:solidFill>
            </a:endParaRPr>
          </a:p>
        </p:txBody>
      </p:sp>
      <p:sp>
        <p:nvSpPr>
          <p:cNvPr id="314" name="Google Shape;314;p29"/>
          <p:cNvSpPr txBox="1">
            <a:spLocks noGrp="1"/>
          </p:cNvSpPr>
          <p:nvPr>
            <p:ph type="title" idx="7"/>
          </p:nvPr>
        </p:nvSpPr>
        <p:spPr>
          <a:xfrm>
            <a:off x="3377303" y="2938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5" name="Google Shape;315;p29"/>
          <p:cNvSpPr txBox="1">
            <a:spLocks noGrp="1"/>
          </p:cNvSpPr>
          <p:nvPr>
            <p:ph type="title" idx="8"/>
          </p:nvPr>
        </p:nvSpPr>
        <p:spPr>
          <a:xfrm>
            <a:off x="4674628" y="1529925"/>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03</a:t>
            </a:r>
            <a:endParaRPr/>
          </a:p>
        </p:txBody>
      </p:sp>
      <p:sp>
        <p:nvSpPr>
          <p:cNvPr id="316" name="Google Shape;316;p29"/>
          <p:cNvSpPr txBox="1">
            <a:spLocks noGrp="1"/>
          </p:cNvSpPr>
          <p:nvPr>
            <p:ph type="title" idx="9"/>
          </p:nvPr>
        </p:nvSpPr>
        <p:spPr>
          <a:xfrm>
            <a:off x="4611353" y="3602438"/>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17" name="Google Shape;317;p29"/>
          <p:cNvSpPr txBox="1">
            <a:spLocks noGrp="1"/>
          </p:cNvSpPr>
          <p:nvPr>
            <p:ph type="ctrTitle" idx="17"/>
          </p:nvPr>
        </p:nvSpPr>
        <p:spPr>
          <a:xfrm>
            <a:off x="5842903" y="3768500"/>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2"/>
                </a:solidFill>
              </a:rPr>
              <a:t>Déploiement</a:t>
            </a:r>
            <a:endParaRPr>
              <a:solidFill>
                <a:schemeClr val="lt2"/>
              </a:solidFill>
            </a:endParaRPr>
          </a:p>
        </p:txBody>
      </p:sp>
      <p:cxnSp>
        <p:nvCxnSpPr>
          <p:cNvPr id="318" name="Google Shape;318;p29"/>
          <p:cNvCxnSpPr/>
          <p:nvPr/>
        </p:nvCxnSpPr>
        <p:spPr>
          <a:xfrm rot="10800000" flipH="1">
            <a:off x="902250" y="1849100"/>
            <a:ext cx="3682800" cy="8100"/>
          </a:xfrm>
          <a:prstGeom prst="straightConnector1">
            <a:avLst/>
          </a:prstGeom>
          <a:noFill/>
          <a:ln w="19050" cap="flat" cmpd="sng">
            <a:solidFill>
              <a:schemeClr val="lt1"/>
            </a:solidFill>
            <a:prstDash val="solid"/>
            <a:round/>
            <a:headEnd type="oval" w="med" len="med"/>
            <a:tailEnd type="oval" w="med" len="med"/>
          </a:ln>
        </p:spPr>
      </p:cxnSp>
      <p:cxnSp>
        <p:nvCxnSpPr>
          <p:cNvPr id="319" name="Google Shape;319;p29"/>
          <p:cNvCxnSpPr/>
          <p:nvPr/>
        </p:nvCxnSpPr>
        <p:spPr>
          <a:xfrm>
            <a:off x="4598425" y="3291850"/>
            <a:ext cx="3643200" cy="3900"/>
          </a:xfrm>
          <a:prstGeom prst="straightConnector1">
            <a:avLst/>
          </a:prstGeom>
          <a:noFill/>
          <a:ln w="19050" cap="flat" cmpd="sng">
            <a:solidFill>
              <a:schemeClr val="lt1"/>
            </a:solidFill>
            <a:prstDash val="solid"/>
            <a:round/>
            <a:headEnd type="oval" w="med" len="med"/>
            <a:tailEnd type="oval" w="med" len="med"/>
          </a:ln>
        </p:spPr>
      </p:cxnSp>
      <p:sp>
        <p:nvSpPr>
          <p:cNvPr id="320" name="Google Shape;320;p29"/>
          <p:cNvSpPr txBox="1"/>
          <p:nvPr/>
        </p:nvSpPr>
        <p:spPr>
          <a:xfrm>
            <a:off x="3078475" y="139000"/>
            <a:ext cx="3000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3400">
                <a:solidFill>
                  <a:schemeClr val="lt1"/>
                </a:solidFill>
                <a:latin typeface="Viga"/>
                <a:ea typeface="Viga"/>
                <a:cs typeface="Viga"/>
                <a:sym typeface="Viga"/>
              </a:rPr>
              <a:t>Plan</a:t>
            </a:r>
            <a:endParaRPr sz="3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Correlation</a:t>
            </a:r>
            <a:endParaRPr/>
          </a:p>
        </p:txBody>
      </p:sp>
      <p:pic>
        <p:nvPicPr>
          <p:cNvPr id="1196" name="Google Shape;1196;p47"/>
          <p:cNvPicPr preferRelativeResize="0"/>
          <p:nvPr/>
        </p:nvPicPr>
        <p:blipFill>
          <a:blip r:embed="rId3">
            <a:alphaModFix/>
          </a:blip>
          <a:stretch>
            <a:fillRect/>
          </a:stretch>
        </p:blipFill>
        <p:spPr>
          <a:xfrm>
            <a:off x="2872898" y="659425"/>
            <a:ext cx="4230252" cy="448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48"/>
          <p:cNvSpPr txBox="1">
            <a:spLocks noGrp="1"/>
          </p:cNvSpPr>
          <p:nvPr>
            <p:ph type="title"/>
          </p:nvPr>
        </p:nvSpPr>
        <p:spPr>
          <a:xfrm>
            <a:off x="426075" y="33732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pic>
        <p:nvPicPr>
          <p:cNvPr id="1202" name="Google Shape;1202;p48"/>
          <p:cNvPicPr preferRelativeResize="0"/>
          <p:nvPr/>
        </p:nvPicPr>
        <p:blipFill>
          <a:blip r:embed="rId3">
            <a:alphaModFix/>
          </a:blip>
          <a:stretch>
            <a:fillRect/>
          </a:stretch>
        </p:blipFill>
        <p:spPr>
          <a:xfrm>
            <a:off x="157225" y="2794213"/>
            <a:ext cx="4101324" cy="2251175"/>
          </a:xfrm>
          <a:prstGeom prst="rect">
            <a:avLst/>
          </a:prstGeom>
          <a:noFill/>
          <a:ln>
            <a:noFill/>
          </a:ln>
        </p:spPr>
      </p:pic>
      <p:pic>
        <p:nvPicPr>
          <p:cNvPr id="1203" name="Google Shape;1203;p48"/>
          <p:cNvPicPr preferRelativeResize="0"/>
          <p:nvPr/>
        </p:nvPicPr>
        <p:blipFill>
          <a:blip r:embed="rId4">
            <a:alphaModFix/>
          </a:blip>
          <a:stretch>
            <a:fillRect/>
          </a:stretch>
        </p:blipFill>
        <p:spPr>
          <a:xfrm>
            <a:off x="3012248" y="732500"/>
            <a:ext cx="3221874" cy="1798850"/>
          </a:xfrm>
          <a:prstGeom prst="rect">
            <a:avLst/>
          </a:prstGeom>
          <a:noFill/>
          <a:ln>
            <a:noFill/>
          </a:ln>
        </p:spPr>
      </p:pic>
      <p:pic>
        <p:nvPicPr>
          <p:cNvPr id="1204" name="Google Shape;1204;p48"/>
          <p:cNvPicPr preferRelativeResize="0"/>
          <p:nvPr/>
        </p:nvPicPr>
        <p:blipFill>
          <a:blip r:embed="rId5">
            <a:alphaModFix/>
          </a:blip>
          <a:stretch>
            <a:fillRect/>
          </a:stretch>
        </p:blipFill>
        <p:spPr>
          <a:xfrm>
            <a:off x="4572010" y="2832163"/>
            <a:ext cx="4498691" cy="2175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49"/>
          <p:cNvSpPr txBox="1">
            <a:spLocks noGrp="1"/>
          </p:cNvSpPr>
          <p:nvPr>
            <p:ph type="title"/>
          </p:nvPr>
        </p:nvSpPr>
        <p:spPr>
          <a:xfrm>
            <a:off x="426075" y="33732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Linear Regression</a:t>
            </a:r>
            <a:endParaRPr/>
          </a:p>
          <a:p>
            <a:pPr marL="0" lvl="0" indent="0" algn="l" rtl="0">
              <a:spcBef>
                <a:spcPts val="0"/>
              </a:spcBef>
              <a:spcAft>
                <a:spcPts val="0"/>
              </a:spcAft>
              <a:buNone/>
            </a:pPr>
            <a:endParaRPr/>
          </a:p>
        </p:txBody>
      </p:sp>
      <p:pic>
        <p:nvPicPr>
          <p:cNvPr id="1210" name="Google Shape;1210;p49"/>
          <p:cNvPicPr preferRelativeResize="0"/>
          <p:nvPr/>
        </p:nvPicPr>
        <p:blipFill>
          <a:blip r:embed="rId3">
            <a:alphaModFix/>
          </a:blip>
          <a:stretch>
            <a:fillRect/>
          </a:stretch>
        </p:blipFill>
        <p:spPr>
          <a:xfrm>
            <a:off x="2187175" y="1018100"/>
            <a:ext cx="5065155" cy="3961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5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Detecting Outliers   </a:t>
            </a:r>
            <a:endParaRPr/>
          </a:p>
        </p:txBody>
      </p:sp>
      <p:pic>
        <p:nvPicPr>
          <p:cNvPr id="1216" name="Google Shape;1216;p50"/>
          <p:cNvPicPr preferRelativeResize="0"/>
          <p:nvPr/>
        </p:nvPicPr>
        <p:blipFill>
          <a:blip r:embed="rId3">
            <a:alphaModFix/>
          </a:blip>
          <a:stretch>
            <a:fillRect/>
          </a:stretch>
        </p:blipFill>
        <p:spPr>
          <a:xfrm>
            <a:off x="796550" y="1045938"/>
            <a:ext cx="3352976" cy="3407275"/>
          </a:xfrm>
          <a:prstGeom prst="rect">
            <a:avLst/>
          </a:prstGeom>
          <a:noFill/>
          <a:ln>
            <a:noFill/>
          </a:ln>
        </p:spPr>
      </p:pic>
      <p:pic>
        <p:nvPicPr>
          <p:cNvPr id="1217" name="Google Shape;1217;p50"/>
          <p:cNvPicPr preferRelativeResize="0"/>
          <p:nvPr/>
        </p:nvPicPr>
        <p:blipFill>
          <a:blip r:embed="rId4">
            <a:alphaModFix/>
          </a:blip>
          <a:stretch>
            <a:fillRect/>
          </a:stretch>
        </p:blipFill>
        <p:spPr>
          <a:xfrm>
            <a:off x="5048700" y="1032750"/>
            <a:ext cx="3352974" cy="32878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5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Outliers </a:t>
            </a:r>
            <a:endParaRPr/>
          </a:p>
        </p:txBody>
      </p:sp>
      <p:pic>
        <p:nvPicPr>
          <p:cNvPr id="1223" name="Google Shape;1223;p51"/>
          <p:cNvPicPr preferRelativeResize="0"/>
          <p:nvPr/>
        </p:nvPicPr>
        <p:blipFill>
          <a:blip r:embed="rId3">
            <a:alphaModFix/>
          </a:blip>
          <a:stretch>
            <a:fillRect/>
          </a:stretch>
        </p:blipFill>
        <p:spPr>
          <a:xfrm>
            <a:off x="884950" y="877875"/>
            <a:ext cx="7374101" cy="4061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5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Feature Engineering:</a:t>
            </a:r>
            <a:endParaRPr>
              <a:solidFill>
                <a:schemeClr val="dk1"/>
              </a:solidFill>
            </a:endParaRPr>
          </a:p>
          <a:p>
            <a:pPr marL="0" lvl="0" indent="0" algn="l" rtl="0">
              <a:spcBef>
                <a:spcPts val="0"/>
              </a:spcBef>
              <a:spcAft>
                <a:spcPts val="0"/>
              </a:spcAft>
              <a:buNone/>
            </a:pPr>
            <a:endParaRPr>
              <a:solidFill>
                <a:srgbClr val="A64D79"/>
              </a:solidFill>
            </a:endParaRPr>
          </a:p>
        </p:txBody>
      </p:sp>
      <p:pic>
        <p:nvPicPr>
          <p:cNvPr id="1229" name="Google Shape;1229;p52"/>
          <p:cNvPicPr preferRelativeResize="0"/>
          <p:nvPr/>
        </p:nvPicPr>
        <p:blipFill>
          <a:blip r:embed="rId3">
            <a:alphaModFix/>
          </a:blip>
          <a:stretch>
            <a:fillRect/>
          </a:stretch>
        </p:blipFill>
        <p:spPr>
          <a:xfrm>
            <a:off x="152400" y="1030275"/>
            <a:ext cx="8839199" cy="35673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5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a:t>
            </a:r>
            <a:endParaRPr/>
          </a:p>
        </p:txBody>
      </p:sp>
      <p:pic>
        <p:nvPicPr>
          <p:cNvPr id="1235" name="Google Shape;1235;p53"/>
          <p:cNvPicPr preferRelativeResize="0"/>
          <p:nvPr/>
        </p:nvPicPr>
        <p:blipFill>
          <a:blip r:embed="rId3">
            <a:alphaModFix/>
          </a:blip>
          <a:stretch>
            <a:fillRect/>
          </a:stretch>
        </p:blipFill>
        <p:spPr>
          <a:xfrm>
            <a:off x="1597850" y="877875"/>
            <a:ext cx="5647030" cy="396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5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Univariate Analaysis </a:t>
            </a:r>
            <a:endParaRPr/>
          </a:p>
        </p:txBody>
      </p:sp>
      <p:pic>
        <p:nvPicPr>
          <p:cNvPr id="1241" name="Google Shape;1241;p54"/>
          <p:cNvPicPr preferRelativeResize="0"/>
          <p:nvPr/>
        </p:nvPicPr>
        <p:blipFill>
          <a:blip r:embed="rId3">
            <a:alphaModFix/>
          </a:blip>
          <a:stretch>
            <a:fillRect/>
          </a:stretch>
        </p:blipFill>
        <p:spPr>
          <a:xfrm>
            <a:off x="724550" y="1413425"/>
            <a:ext cx="3154738" cy="2410650"/>
          </a:xfrm>
          <a:prstGeom prst="rect">
            <a:avLst/>
          </a:prstGeom>
          <a:noFill/>
          <a:ln>
            <a:noFill/>
          </a:ln>
        </p:spPr>
      </p:pic>
      <p:pic>
        <p:nvPicPr>
          <p:cNvPr id="1242" name="Google Shape;1242;p54"/>
          <p:cNvPicPr preferRelativeResize="0"/>
          <p:nvPr/>
        </p:nvPicPr>
        <p:blipFill>
          <a:blip r:embed="rId4">
            <a:alphaModFix/>
          </a:blip>
          <a:stretch>
            <a:fillRect/>
          </a:stretch>
        </p:blipFill>
        <p:spPr>
          <a:xfrm>
            <a:off x="4753800" y="1413413"/>
            <a:ext cx="3135300" cy="2410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5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Bivariate Analysis </a:t>
            </a:r>
            <a:endParaRPr/>
          </a:p>
        </p:txBody>
      </p:sp>
      <p:pic>
        <p:nvPicPr>
          <p:cNvPr id="1248" name="Google Shape;1248;p55"/>
          <p:cNvPicPr preferRelativeResize="0"/>
          <p:nvPr/>
        </p:nvPicPr>
        <p:blipFill>
          <a:blip r:embed="rId3">
            <a:alphaModFix/>
          </a:blip>
          <a:stretch>
            <a:fillRect/>
          </a:stretch>
        </p:blipFill>
        <p:spPr>
          <a:xfrm>
            <a:off x="2053475" y="877875"/>
            <a:ext cx="5636781" cy="3960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5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transformation </a:t>
            </a:r>
            <a:endParaRPr/>
          </a:p>
        </p:txBody>
      </p:sp>
      <p:pic>
        <p:nvPicPr>
          <p:cNvPr id="1254" name="Google Shape;1254;p56"/>
          <p:cNvPicPr preferRelativeResize="0"/>
          <p:nvPr/>
        </p:nvPicPr>
        <p:blipFill>
          <a:blip r:embed="rId3">
            <a:alphaModFix/>
          </a:blip>
          <a:stretch>
            <a:fillRect/>
          </a:stretch>
        </p:blipFill>
        <p:spPr>
          <a:xfrm>
            <a:off x="152400" y="1030275"/>
            <a:ext cx="8839200" cy="32252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0"/>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Introduction</a:t>
            </a:r>
            <a:endParaRPr sz="2400"/>
          </a:p>
        </p:txBody>
      </p:sp>
      <p:sp>
        <p:nvSpPr>
          <p:cNvPr id="327" name="Google Shape;327;p30"/>
          <p:cNvSpPr txBox="1">
            <a:spLocks noGrp="1"/>
          </p:cNvSpPr>
          <p:nvPr>
            <p:ph type="title" idx="2"/>
          </p:nvPr>
        </p:nvSpPr>
        <p:spPr>
          <a:xfrm>
            <a:off x="3243150" y="1233275"/>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328" name="Google Shape;328;p30"/>
          <p:cNvGrpSpPr/>
          <p:nvPr/>
        </p:nvGrpSpPr>
        <p:grpSpPr>
          <a:xfrm>
            <a:off x="6654253" y="792428"/>
            <a:ext cx="2285012" cy="4128237"/>
            <a:chOff x="2360075" y="238275"/>
            <a:chExt cx="2899025" cy="5237550"/>
          </a:xfrm>
        </p:grpSpPr>
        <p:sp>
          <p:nvSpPr>
            <p:cNvPr id="329" name="Google Shape;329;p30"/>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0"/>
          <p:cNvSpPr/>
          <p:nvPr/>
        </p:nvSpPr>
        <p:spPr>
          <a:xfrm rot="6517079">
            <a:off x="-2063315" y="808781"/>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0"/>
          <p:cNvGrpSpPr/>
          <p:nvPr/>
        </p:nvGrpSpPr>
        <p:grpSpPr>
          <a:xfrm>
            <a:off x="528025" y="1372087"/>
            <a:ext cx="1710463" cy="3314796"/>
            <a:chOff x="794725" y="1585024"/>
            <a:chExt cx="1710463" cy="3314796"/>
          </a:xfrm>
        </p:grpSpPr>
        <p:sp>
          <p:nvSpPr>
            <p:cNvPr id="438" name="Google Shape;438;p30"/>
            <p:cNvSpPr/>
            <p:nvPr/>
          </p:nvSpPr>
          <p:spPr>
            <a:xfrm>
              <a:off x="794725" y="4759350"/>
              <a:ext cx="1710463" cy="134221"/>
            </a:xfrm>
            <a:custGeom>
              <a:avLst/>
              <a:gdLst/>
              <a:ahLst/>
              <a:cxnLst/>
              <a:rect l="l" t="t" r="r" b="b"/>
              <a:pathLst>
                <a:path w="222138" h="6620" extrusionOk="0">
                  <a:moveTo>
                    <a:pt x="111068" y="1"/>
                  </a:moveTo>
                  <a:cubicBezTo>
                    <a:pt x="49728" y="1"/>
                    <a:pt x="0" y="1482"/>
                    <a:pt x="0" y="3310"/>
                  </a:cubicBezTo>
                  <a:cubicBezTo>
                    <a:pt x="0" y="5137"/>
                    <a:pt x="49728" y="6620"/>
                    <a:pt x="111068" y="6620"/>
                  </a:cubicBezTo>
                  <a:cubicBezTo>
                    <a:pt x="172410" y="6620"/>
                    <a:pt x="222137" y="5139"/>
                    <a:pt x="222137" y="3310"/>
                  </a:cubicBezTo>
                  <a:cubicBezTo>
                    <a:pt x="222137" y="1482"/>
                    <a:pt x="172410" y="1"/>
                    <a:pt x="11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a:off x="1325358" y="3994987"/>
              <a:ext cx="754100" cy="795811"/>
            </a:xfrm>
            <a:custGeom>
              <a:avLst/>
              <a:gdLst/>
              <a:ahLst/>
              <a:cxnLst/>
              <a:rect l="l" t="t" r="r" b="b"/>
              <a:pathLst>
                <a:path w="37189" h="39246" extrusionOk="0">
                  <a:moveTo>
                    <a:pt x="35759" y="0"/>
                  </a:moveTo>
                  <a:lnTo>
                    <a:pt x="28478" y="651"/>
                  </a:lnTo>
                  <a:cubicBezTo>
                    <a:pt x="28478" y="651"/>
                    <a:pt x="21847" y="5201"/>
                    <a:pt x="20026" y="8062"/>
                  </a:cubicBezTo>
                  <a:cubicBezTo>
                    <a:pt x="18205" y="10923"/>
                    <a:pt x="13264" y="18335"/>
                    <a:pt x="9884" y="20415"/>
                  </a:cubicBezTo>
                  <a:cubicBezTo>
                    <a:pt x="6502" y="22496"/>
                    <a:pt x="1301" y="20675"/>
                    <a:pt x="650" y="22626"/>
                  </a:cubicBezTo>
                  <a:cubicBezTo>
                    <a:pt x="0" y="24576"/>
                    <a:pt x="1301" y="27957"/>
                    <a:pt x="1042" y="29648"/>
                  </a:cubicBezTo>
                  <a:cubicBezTo>
                    <a:pt x="782" y="31338"/>
                    <a:pt x="130" y="35889"/>
                    <a:pt x="1692" y="37710"/>
                  </a:cubicBezTo>
                  <a:cubicBezTo>
                    <a:pt x="2635" y="38810"/>
                    <a:pt x="3578" y="39245"/>
                    <a:pt x="4205" y="39245"/>
                  </a:cubicBezTo>
                  <a:cubicBezTo>
                    <a:pt x="4615" y="39245"/>
                    <a:pt x="4891" y="39059"/>
                    <a:pt x="4942" y="38750"/>
                  </a:cubicBezTo>
                  <a:cubicBezTo>
                    <a:pt x="5071" y="37970"/>
                    <a:pt x="4942" y="33939"/>
                    <a:pt x="6502" y="31208"/>
                  </a:cubicBezTo>
                  <a:cubicBezTo>
                    <a:pt x="8062" y="28477"/>
                    <a:pt x="10663" y="24576"/>
                    <a:pt x="19765" y="18075"/>
                  </a:cubicBezTo>
                  <a:cubicBezTo>
                    <a:pt x="28868" y="11573"/>
                    <a:pt x="33288" y="7152"/>
                    <a:pt x="35239" y="5072"/>
                  </a:cubicBezTo>
                  <a:cubicBezTo>
                    <a:pt x="37189" y="2991"/>
                    <a:pt x="35759" y="1"/>
                    <a:pt x="35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a:off x="1320876" y="3989045"/>
              <a:ext cx="765253" cy="807673"/>
            </a:xfrm>
            <a:custGeom>
              <a:avLst/>
              <a:gdLst/>
              <a:ahLst/>
              <a:cxnLst/>
              <a:rect l="l" t="t" r="r" b="b"/>
              <a:pathLst>
                <a:path w="37739" h="39831" extrusionOk="0">
                  <a:moveTo>
                    <a:pt x="35980" y="0"/>
                  </a:moveTo>
                  <a:cubicBezTo>
                    <a:pt x="35938" y="0"/>
                    <a:pt x="35896" y="9"/>
                    <a:pt x="35855" y="29"/>
                  </a:cubicBezTo>
                  <a:cubicBezTo>
                    <a:pt x="35709" y="98"/>
                    <a:pt x="35648" y="274"/>
                    <a:pt x="35717" y="419"/>
                  </a:cubicBezTo>
                  <a:cubicBezTo>
                    <a:pt x="35730" y="447"/>
                    <a:pt x="37035" y="3257"/>
                    <a:pt x="35247" y="5164"/>
                  </a:cubicBezTo>
                  <a:cubicBezTo>
                    <a:pt x="31587" y="9068"/>
                    <a:pt x="26396" y="13431"/>
                    <a:pt x="19817" y="18130"/>
                  </a:cubicBezTo>
                  <a:cubicBezTo>
                    <a:pt x="11220" y="24269"/>
                    <a:pt x="8322" y="28115"/>
                    <a:pt x="6470" y="31355"/>
                  </a:cubicBezTo>
                  <a:cubicBezTo>
                    <a:pt x="5186" y="33601"/>
                    <a:pt x="5016" y="36713"/>
                    <a:pt x="4933" y="38209"/>
                  </a:cubicBezTo>
                  <a:cubicBezTo>
                    <a:pt x="4913" y="38570"/>
                    <a:pt x="4898" y="38854"/>
                    <a:pt x="4875" y="38994"/>
                  </a:cubicBezTo>
                  <a:cubicBezTo>
                    <a:pt x="4868" y="39036"/>
                    <a:pt x="4847" y="39162"/>
                    <a:pt x="4640" y="39220"/>
                  </a:cubicBezTo>
                  <a:cubicBezTo>
                    <a:pt x="4574" y="39238"/>
                    <a:pt x="4500" y="39247"/>
                    <a:pt x="4419" y="39247"/>
                  </a:cubicBezTo>
                  <a:cubicBezTo>
                    <a:pt x="3875" y="39247"/>
                    <a:pt x="3006" y="38828"/>
                    <a:pt x="2134" y="37813"/>
                  </a:cubicBezTo>
                  <a:cubicBezTo>
                    <a:pt x="1129" y="36639"/>
                    <a:pt x="933" y="34005"/>
                    <a:pt x="1552" y="29985"/>
                  </a:cubicBezTo>
                  <a:cubicBezTo>
                    <a:pt x="1670" y="29216"/>
                    <a:pt x="1493" y="28159"/>
                    <a:pt x="1303" y="27041"/>
                  </a:cubicBezTo>
                  <a:cubicBezTo>
                    <a:pt x="1068" y="25644"/>
                    <a:pt x="801" y="24059"/>
                    <a:pt x="1150" y="23011"/>
                  </a:cubicBezTo>
                  <a:cubicBezTo>
                    <a:pt x="1408" y="22237"/>
                    <a:pt x="2810" y="22198"/>
                    <a:pt x="4434" y="22155"/>
                  </a:cubicBezTo>
                  <a:cubicBezTo>
                    <a:pt x="6240" y="22107"/>
                    <a:pt x="8489" y="22046"/>
                    <a:pt x="10258" y="20957"/>
                  </a:cubicBezTo>
                  <a:cubicBezTo>
                    <a:pt x="13791" y="18783"/>
                    <a:pt x="18986" y="10881"/>
                    <a:pt x="20494" y="8512"/>
                  </a:cubicBezTo>
                  <a:cubicBezTo>
                    <a:pt x="22262" y="5734"/>
                    <a:pt x="28799" y="1229"/>
                    <a:pt x="28865" y="1184"/>
                  </a:cubicBezTo>
                  <a:cubicBezTo>
                    <a:pt x="28998" y="1092"/>
                    <a:pt x="29032" y="911"/>
                    <a:pt x="28940" y="778"/>
                  </a:cubicBezTo>
                  <a:cubicBezTo>
                    <a:pt x="28883" y="695"/>
                    <a:pt x="28792" y="650"/>
                    <a:pt x="28700" y="650"/>
                  </a:cubicBezTo>
                  <a:cubicBezTo>
                    <a:pt x="28642" y="650"/>
                    <a:pt x="28585" y="667"/>
                    <a:pt x="28534" y="702"/>
                  </a:cubicBezTo>
                  <a:cubicBezTo>
                    <a:pt x="28261" y="889"/>
                    <a:pt x="21833" y="5320"/>
                    <a:pt x="20001" y="8198"/>
                  </a:cubicBezTo>
                  <a:cubicBezTo>
                    <a:pt x="18509" y="10541"/>
                    <a:pt x="13378" y="18349"/>
                    <a:pt x="9951" y="20458"/>
                  </a:cubicBezTo>
                  <a:cubicBezTo>
                    <a:pt x="8316" y="21465"/>
                    <a:pt x="6245" y="21520"/>
                    <a:pt x="4418" y="21570"/>
                  </a:cubicBezTo>
                  <a:cubicBezTo>
                    <a:pt x="2574" y="21620"/>
                    <a:pt x="983" y="21663"/>
                    <a:pt x="595" y="22826"/>
                  </a:cubicBezTo>
                  <a:cubicBezTo>
                    <a:pt x="199" y="24013"/>
                    <a:pt x="467" y="25602"/>
                    <a:pt x="726" y="27139"/>
                  </a:cubicBezTo>
                  <a:cubicBezTo>
                    <a:pt x="907" y="28210"/>
                    <a:pt x="1077" y="29220"/>
                    <a:pt x="974" y="29896"/>
                  </a:cubicBezTo>
                  <a:cubicBezTo>
                    <a:pt x="733" y="31461"/>
                    <a:pt x="1" y="36222"/>
                    <a:pt x="1691" y="38193"/>
                  </a:cubicBezTo>
                  <a:cubicBezTo>
                    <a:pt x="2736" y="39414"/>
                    <a:pt x="3746" y="39830"/>
                    <a:pt x="4429" y="39830"/>
                  </a:cubicBezTo>
                  <a:cubicBezTo>
                    <a:pt x="4434" y="39830"/>
                    <a:pt x="4438" y="39830"/>
                    <a:pt x="4442" y="39830"/>
                  </a:cubicBezTo>
                  <a:cubicBezTo>
                    <a:pt x="4562" y="39830"/>
                    <a:pt x="4681" y="39814"/>
                    <a:pt x="4797" y="39784"/>
                  </a:cubicBezTo>
                  <a:cubicBezTo>
                    <a:pt x="5156" y="39684"/>
                    <a:pt x="5395" y="39432"/>
                    <a:pt x="5452" y="39092"/>
                  </a:cubicBezTo>
                  <a:cubicBezTo>
                    <a:pt x="5480" y="38920"/>
                    <a:pt x="5496" y="38636"/>
                    <a:pt x="5518" y="38241"/>
                  </a:cubicBezTo>
                  <a:cubicBezTo>
                    <a:pt x="5597" y="36791"/>
                    <a:pt x="5763" y="33773"/>
                    <a:pt x="6977" y="31646"/>
                  </a:cubicBezTo>
                  <a:cubicBezTo>
                    <a:pt x="8796" y="28465"/>
                    <a:pt x="11652" y="24681"/>
                    <a:pt x="20157" y="18607"/>
                  </a:cubicBezTo>
                  <a:cubicBezTo>
                    <a:pt x="26767" y="13886"/>
                    <a:pt x="31987" y="9498"/>
                    <a:pt x="35674" y="5565"/>
                  </a:cubicBezTo>
                  <a:cubicBezTo>
                    <a:pt x="37738" y="3364"/>
                    <a:pt x="36307" y="297"/>
                    <a:pt x="36245" y="167"/>
                  </a:cubicBezTo>
                  <a:cubicBezTo>
                    <a:pt x="36195" y="62"/>
                    <a:pt x="36090" y="0"/>
                    <a:pt x="35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a:off x="1490791" y="3994987"/>
              <a:ext cx="588696" cy="544816"/>
            </a:xfrm>
            <a:custGeom>
              <a:avLst/>
              <a:gdLst/>
              <a:ahLst/>
              <a:cxnLst/>
              <a:rect l="l" t="t" r="r" b="b"/>
              <a:pathLst>
                <a:path w="29032" h="26868" extrusionOk="0">
                  <a:moveTo>
                    <a:pt x="27602" y="0"/>
                  </a:moveTo>
                  <a:lnTo>
                    <a:pt x="20320" y="651"/>
                  </a:lnTo>
                  <a:cubicBezTo>
                    <a:pt x="20320" y="651"/>
                    <a:pt x="13689" y="5201"/>
                    <a:pt x="11868" y="8062"/>
                  </a:cubicBezTo>
                  <a:cubicBezTo>
                    <a:pt x="10047" y="10923"/>
                    <a:pt x="5106" y="18335"/>
                    <a:pt x="1726" y="20415"/>
                  </a:cubicBezTo>
                  <a:cubicBezTo>
                    <a:pt x="1191" y="20745"/>
                    <a:pt x="607" y="20969"/>
                    <a:pt x="7" y="21132"/>
                  </a:cubicBezTo>
                  <a:cubicBezTo>
                    <a:pt x="1" y="22952"/>
                    <a:pt x="318" y="25047"/>
                    <a:pt x="1417" y="26868"/>
                  </a:cubicBezTo>
                  <a:cubicBezTo>
                    <a:pt x="3393" y="24596"/>
                    <a:pt x="6461" y="21751"/>
                    <a:pt x="11608" y="18075"/>
                  </a:cubicBezTo>
                  <a:cubicBezTo>
                    <a:pt x="20710" y="11573"/>
                    <a:pt x="25131" y="7152"/>
                    <a:pt x="27082" y="5071"/>
                  </a:cubicBezTo>
                  <a:cubicBezTo>
                    <a:pt x="29032" y="2991"/>
                    <a:pt x="27602" y="1"/>
                    <a:pt x="27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a:off x="1484850" y="3989065"/>
              <a:ext cx="601289" cy="556678"/>
            </a:xfrm>
            <a:custGeom>
              <a:avLst/>
              <a:gdLst/>
              <a:ahLst/>
              <a:cxnLst/>
              <a:rect l="l" t="t" r="r" b="b"/>
              <a:pathLst>
                <a:path w="29653" h="27453" extrusionOk="0">
                  <a:moveTo>
                    <a:pt x="27708" y="602"/>
                  </a:moveTo>
                  <a:lnTo>
                    <a:pt x="27708" y="602"/>
                  </a:lnTo>
                  <a:cubicBezTo>
                    <a:pt x="27963" y="1261"/>
                    <a:pt x="28683" y="3540"/>
                    <a:pt x="27161" y="5163"/>
                  </a:cubicBezTo>
                  <a:cubicBezTo>
                    <a:pt x="23501" y="9068"/>
                    <a:pt x="18309" y="13430"/>
                    <a:pt x="11731" y="18129"/>
                  </a:cubicBezTo>
                  <a:cubicBezTo>
                    <a:pt x="7368" y="21245"/>
                    <a:pt x="4101" y="24040"/>
                    <a:pt x="1761" y="26660"/>
                  </a:cubicBezTo>
                  <a:cubicBezTo>
                    <a:pt x="1008" y="25262"/>
                    <a:pt x="615" y="23578"/>
                    <a:pt x="592" y="21645"/>
                  </a:cubicBezTo>
                  <a:lnTo>
                    <a:pt x="593" y="21645"/>
                  </a:lnTo>
                  <a:cubicBezTo>
                    <a:pt x="1198" y="21464"/>
                    <a:pt x="1716" y="21237"/>
                    <a:pt x="2172" y="20956"/>
                  </a:cubicBezTo>
                  <a:cubicBezTo>
                    <a:pt x="5705" y="18782"/>
                    <a:pt x="10900" y="10880"/>
                    <a:pt x="12408" y="8511"/>
                  </a:cubicBezTo>
                  <a:cubicBezTo>
                    <a:pt x="14082" y="5880"/>
                    <a:pt x="20037" y="1698"/>
                    <a:pt x="20716" y="1227"/>
                  </a:cubicBezTo>
                  <a:lnTo>
                    <a:pt x="27708" y="602"/>
                  </a:lnTo>
                  <a:close/>
                  <a:moveTo>
                    <a:pt x="27892" y="0"/>
                  </a:moveTo>
                  <a:cubicBezTo>
                    <a:pt x="27885" y="0"/>
                    <a:pt x="27877" y="0"/>
                    <a:pt x="27869" y="1"/>
                  </a:cubicBezTo>
                  <a:lnTo>
                    <a:pt x="20587" y="651"/>
                  </a:lnTo>
                  <a:cubicBezTo>
                    <a:pt x="20537" y="656"/>
                    <a:pt x="20489" y="673"/>
                    <a:pt x="20448" y="701"/>
                  </a:cubicBezTo>
                  <a:cubicBezTo>
                    <a:pt x="20175" y="888"/>
                    <a:pt x="13745" y="5319"/>
                    <a:pt x="11914" y="8197"/>
                  </a:cubicBezTo>
                  <a:cubicBezTo>
                    <a:pt x="10423" y="10540"/>
                    <a:pt x="5292" y="18349"/>
                    <a:pt x="1864" y="20458"/>
                  </a:cubicBezTo>
                  <a:cubicBezTo>
                    <a:pt x="1403" y="20743"/>
                    <a:pt x="866" y="20966"/>
                    <a:pt x="222" y="21143"/>
                  </a:cubicBezTo>
                  <a:cubicBezTo>
                    <a:pt x="95" y="21177"/>
                    <a:pt x="7" y="21293"/>
                    <a:pt x="7" y="21424"/>
                  </a:cubicBezTo>
                  <a:cubicBezTo>
                    <a:pt x="0" y="23723"/>
                    <a:pt x="489" y="25704"/>
                    <a:pt x="1459" y="27312"/>
                  </a:cubicBezTo>
                  <a:cubicBezTo>
                    <a:pt x="1508" y="27392"/>
                    <a:pt x="1592" y="27443"/>
                    <a:pt x="1684" y="27451"/>
                  </a:cubicBezTo>
                  <a:cubicBezTo>
                    <a:pt x="1693" y="27452"/>
                    <a:pt x="1702" y="27452"/>
                    <a:pt x="1710" y="27452"/>
                  </a:cubicBezTo>
                  <a:cubicBezTo>
                    <a:pt x="1795" y="27452"/>
                    <a:pt x="1875" y="27416"/>
                    <a:pt x="1932" y="27353"/>
                  </a:cubicBezTo>
                  <a:cubicBezTo>
                    <a:pt x="4258" y="24678"/>
                    <a:pt x="7574" y="21818"/>
                    <a:pt x="12071" y="18606"/>
                  </a:cubicBezTo>
                  <a:cubicBezTo>
                    <a:pt x="18681" y="13885"/>
                    <a:pt x="23903" y="9497"/>
                    <a:pt x="27589" y="5564"/>
                  </a:cubicBezTo>
                  <a:cubicBezTo>
                    <a:pt x="29652" y="3363"/>
                    <a:pt x="28221" y="296"/>
                    <a:pt x="28159" y="166"/>
                  </a:cubicBezTo>
                  <a:cubicBezTo>
                    <a:pt x="28109" y="64"/>
                    <a:pt x="28005" y="0"/>
                    <a:pt x="27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1325378" y="4427901"/>
              <a:ext cx="121645" cy="362927"/>
            </a:xfrm>
            <a:custGeom>
              <a:avLst/>
              <a:gdLst/>
              <a:ahLst/>
              <a:cxnLst/>
              <a:rect l="l" t="t" r="r" b="b"/>
              <a:pathLst>
                <a:path w="5999" h="17898" extrusionOk="0">
                  <a:moveTo>
                    <a:pt x="5999" y="143"/>
                  </a:moveTo>
                  <a:cubicBezTo>
                    <a:pt x="3458" y="341"/>
                    <a:pt x="1077" y="0"/>
                    <a:pt x="651" y="1278"/>
                  </a:cubicBezTo>
                  <a:cubicBezTo>
                    <a:pt x="1" y="3228"/>
                    <a:pt x="1301" y="6610"/>
                    <a:pt x="1041" y="8300"/>
                  </a:cubicBezTo>
                  <a:cubicBezTo>
                    <a:pt x="781" y="9990"/>
                    <a:pt x="131" y="14542"/>
                    <a:pt x="1691" y="16362"/>
                  </a:cubicBezTo>
                  <a:cubicBezTo>
                    <a:pt x="2634" y="17462"/>
                    <a:pt x="3577" y="17897"/>
                    <a:pt x="4204" y="17897"/>
                  </a:cubicBezTo>
                  <a:cubicBezTo>
                    <a:pt x="4614" y="17897"/>
                    <a:pt x="4890" y="17711"/>
                    <a:pt x="4941" y="17402"/>
                  </a:cubicBezTo>
                  <a:cubicBezTo>
                    <a:pt x="5014" y="16961"/>
                    <a:pt x="5005" y="15485"/>
                    <a:pt x="5264" y="13791"/>
                  </a:cubicBezTo>
                  <a:cubicBezTo>
                    <a:pt x="4416" y="13076"/>
                    <a:pt x="3500" y="11622"/>
                    <a:pt x="3771" y="9730"/>
                  </a:cubicBezTo>
                  <a:cubicBezTo>
                    <a:pt x="4105" y="7393"/>
                    <a:pt x="5580" y="1732"/>
                    <a:pt x="5999" y="143"/>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1320876" y="4424838"/>
              <a:ext cx="132392" cy="371910"/>
            </a:xfrm>
            <a:custGeom>
              <a:avLst/>
              <a:gdLst/>
              <a:ahLst/>
              <a:cxnLst/>
              <a:rect l="l" t="t" r="r" b="b"/>
              <a:pathLst>
                <a:path w="6529" h="18341" extrusionOk="0">
                  <a:moveTo>
                    <a:pt x="5834" y="613"/>
                  </a:moveTo>
                  <a:cubicBezTo>
                    <a:pt x="5305" y="2636"/>
                    <a:pt x="4015" y="7661"/>
                    <a:pt x="3703" y="9841"/>
                  </a:cubicBezTo>
                  <a:cubicBezTo>
                    <a:pt x="3436" y="11717"/>
                    <a:pt x="4266" y="13224"/>
                    <a:pt x="5173" y="14057"/>
                  </a:cubicBezTo>
                  <a:cubicBezTo>
                    <a:pt x="5021" y="15106"/>
                    <a:pt x="4969" y="16071"/>
                    <a:pt x="4933" y="16720"/>
                  </a:cubicBezTo>
                  <a:cubicBezTo>
                    <a:pt x="4913" y="17081"/>
                    <a:pt x="4897" y="17365"/>
                    <a:pt x="4874" y="17504"/>
                  </a:cubicBezTo>
                  <a:cubicBezTo>
                    <a:pt x="4868" y="17546"/>
                    <a:pt x="4847" y="17672"/>
                    <a:pt x="4640" y="17730"/>
                  </a:cubicBezTo>
                  <a:cubicBezTo>
                    <a:pt x="4574" y="17748"/>
                    <a:pt x="4500" y="17757"/>
                    <a:pt x="4418" y="17757"/>
                  </a:cubicBezTo>
                  <a:cubicBezTo>
                    <a:pt x="3874" y="17757"/>
                    <a:pt x="3005" y="17339"/>
                    <a:pt x="2134" y="16323"/>
                  </a:cubicBezTo>
                  <a:cubicBezTo>
                    <a:pt x="1129" y="15149"/>
                    <a:pt x="933" y="12516"/>
                    <a:pt x="1552" y="8495"/>
                  </a:cubicBezTo>
                  <a:cubicBezTo>
                    <a:pt x="1670" y="7726"/>
                    <a:pt x="1493" y="6669"/>
                    <a:pt x="1303" y="5553"/>
                  </a:cubicBezTo>
                  <a:cubicBezTo>
                    <a:pt x="1068" y="4154"/>
                    <a:pt x="801" y="2569"/>
                    <a:pt x="1150" y="1522"/>
                  </a:cubicBezTo>
                  <a:cubicBezTo>
                    <a:pt x="1408" y="748"/>
                    <a:pt x="2810" y="710"/>
                    <a:pt x="4434" y="667"/>
                  </a:cubicBezTo>
                  <a:cubicBezTo>
                    <a:pt x="4889" y="654"/>
                    <a:pt x="5356" y="641"/>
                    <a:pt x="5834" y="613"/>
                  </a:cubicBezTo>
                  <a:close/>
                  <a:moveTo>
                    <a:pt x="6223" y="0"/>
                  </a:moveTo>
                  <a:cubicBezTo>
                    <a:pt x="6215" y="0"/>
                    <a:pt x="6207" y="1"/>
                    <a:pt x="6199" y="1"/>
                  </a:cubicBezTo>
                  <a:cubicBezTo>
                    <a:pt x="5589" y="49"/>
                    <a:pt x="4994" y="65"/>
                    <a:pt x="4419" y="80"/>
                  </a:cubicBezTo>
                  <a:cubicBezTo>
                    <a:pt x="2574" y="130"/>
                    <a:pt x="983" y="173"/>
                    <a:pt x="595" y="1336"/>
                  </a:cubicBezTo>
                  <a:cubicBezTo>
                    <a:pt x="199" y="2523"/>
                    <a:pt x="467" y="4112"/>
                    <a:pt x="726" y="5649"/>
                  </a:cubicBezTo>
                  <a:cubicBezTo>
                    <a:pt x="907" y="6720"/>
                    <a:pt x="1077" y="7730"/>
                    <a:pt x="974" y="8406"/>
                  </a:cubicBezTo>
                  <a:cubicBezTo>
                    <a:pt x="733" y="9971"/>
                    <a:pt x="1" y="14732"/>
                    <a:pt x="1691" y="16703"/>
                  </a:cubicBezTo>
                  <a:cubicBezTo>
                    <a:pt x="2736" y="17924"/>
                    <a:pt x="3746" y="18340"/>
                    <a:pt x="4429" y="18340"/>
                  </a:cubicBezTo>
                  <a:cubicBezTo>
                    <a:pt x="4554" y="18340"/>
                    <a:pt x="4677" y="18325"/>
                    <a:pt x="4796" y="18293"/>
                  </a:cubicBezTo>
                  <a:cubicBezTo>
                    <a:pt x="5156" y="18192"/>
                    <a:pt x="5395" y="17940"/>
                    <a:pt x="5452" y="17601"/>
                  </a:cubicBezTo>
                  <a:cubicBezTo>
                    <a:pt x="5480" y="17429"/>
                    <a:pt x="5496" y="17145"/>
                    <a:pt x="5517" y="16751"/>
                  </a:cubicBezTo>
                  <a:cubicBezTo>
                    <a:pt x="5554" y="16080"/>
                    <a:pt x="5610" y="15068"/>
                    <a:pt x="5775" y="13986"/>
                  </a:cubicBezTo>
                  <a:cubicBezTo>
                    <a:pt x="5791" y="13885"/>
                    <a:pt x="5753" y="13784"/>
                    <a:pt x="5675" y="13718"/>
                  </a:cubicBezTo>
                  <a:cubicBezTo>
                    <a:pt x="4840" y="13013"/>
                    <a:pt x="4036" y="11647"/>
                    <a:pt x="4283" y="9922"/>
                  </a:cubicBezTo>
                  <a:cubicBezTo>
                    <a:pt x="4613" y="7614"/>
                    <a:pt x="6066" y="2026"/>
                    <a:pt x="6504" y="368"/>
                  </a:cubicBezTo>
                  <a:cubicBezTo>
                    <a:pt x="6528" y="277"/>
                    <a:pt x="6506" y="179"/>
                    <a:pt x="6446" y="106"/>
                  </a:cubicBezTo>
                  <a:cubicBezTo>
                    <a:pt x="6391" y="38"/>
                    <a:pt x="6309"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a:off x="1325398" y="4434816"/>
              <a:ext cx="71600" cy="353193"/>
            </a:xfrm>
            <a:custGeom>
              <a:avLst/>
              <a:gdLst/>
              <a:ahLst/>
              <a:cxnLst/>
              <a:rect l="l" t="t" r="r" b="b"/>
              <a:pathLst>
                <a:path w="3531" h="17418" extrusionOk="0">
                  <a:moveTo>
                    <a:pt x="2247" y="0"/>
                  </a:moveTo>
                  <a:cubicBezTo>
                    <a:pt x="1429" y="117"/>
                    <a:pt x="841" y="363"/>
                    <a:pt x="651" y="937"/>
                  </a:cubicBezTo>
                  <a:cubicBezTo>
                    <a:pt x="1" y="2887"/>
                    <a:pt x="1301" y="6269"/>
                    <a:pt x="1041" y="7959"/>
                  </a:cubicBezTo>
                  <a:cubicBezTo>
                    <a:pt x="781" y="9649"/>
                    <a:pt x="131" y="14201"/>
                    <a:pt x="1691" y="16021"/>
                  </a:cubicBezTo>
                  <a:cubicBezTo>
                    <a:pt x="2339" y="16777"/>
                    <a:pt x="2985" y="17216"/>
                    <a:pt x="3531" y="17418"/>
                  </a:cubicBezTo>
                  <a:cubicBezTo>
                    <a:pt x="1987" y="16041"/>
                    <a:pt x="1690" y="13901"/>
                    <a:pt x="1690" y="11860"/>
                  </a:cubicBezTo>
                  <a:cubicBezTo>
                    <a:pt x="1690" y="9519"/>
                    <a:pt x="2340" y="7829"/>
                    <a:pt x="1820" y="4578"/>
                  </a:cubicBezTo>
                  <a:cubicBezTo>
                    <a:pt x="1485" y="2483"/>
                    <a:pt x="1904" y="879"/>
                    <a:pt x="2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1320876" y="4428854"/>
              <a:ext cx="84131" cy="365096"/>
            </a:xfrm>
            <a:custGeom>
              <a:avLst/>
              <a:gdLst/>
              <a:ahLst/>
              <a:cxnLst/>
              <a:rect l="l" t="t" r="r" b="b"/>
              <a:pathLst>
                <a:path w="4149" h="18005" extrusionOk="0">
                  <a:moveTo>
                    <a:pt x="2024" y="679"/>
                  </a:moveTo>
                  <a:cubicBezTo>
                    <a:pt x="1707" y="1685"/>
                    <a:pt x="1468" y="3133"/>
                    <a:pt x="1754" y="4919"/>
                  </a:cubicBezTo>
                  <a:cubicBezTo>
                    <a:pt x="2086" y="6994"/>
                    <a:pt x="1931" y="8426"/>
                    <a:pt x="1783" y="9810"/>
                  </a:cubicBezTo>
                  <a:cubicBezTo>
                    <a:pt x="1703" y="10553"/>
                    <a:pt x="1620" y="11320"/>
                    <a:pt x="1620" y="12154"/>
                  </a:cubicBezTo>
                  <a:cubicBezTo>
                    <a:pt x="1620" y="13497"/>
                    <a:pt x="1732" y="15081"/>
                    <a:pt x="2418" y="16436"/>
                  </a:cubicBezTo>
                  <a:cubicBezTo>
                    <a:pt x="2325" y="16339"/>
                    <a:pt x="2231" y="16237"/>
                    <a:pt x="2134" y="16126"/>
                  </a:cubicBezTo>
                  <a:cubicBezTo>
                    <a:pt x="1129" y="14952"/>
                    <a:pt x="933" y="12318"/>
                    <a:pt x="1552" y="8297"/>
                  </a:cubicBezTo>
                  <a:cubicBezTo>
                    <a:pt x="1670" y="7529"/>
                    <a:pt x="1493" y="6472"/>
                    <a:pt x="1303" y="5355"/>
                  </a:cubicBezTo>
                  <a:cubicBezTo>
                    <a:pt x="1068" y="3957"/>
                    <a:pt x="801" y="2371"/>
                    <a:pt x="1150" y="1324"/>
                  </a:cubicBezTo>
                  <a:cubicBezTo>
                    <a:pt x="1252" y="1016"/>
                    <a:pt x="1528" y="810"/>
                    <a:pt x="2024" y="679"/>
                  </a:cubicBezTo>
                  <a:close/>
                  <a:moveTo>
                    <a:pt x="2472" y="1"/>
                  </a:moveTo>
                  <a:cubicBezTo>
                    <a:pt x="2458" y="1"/>
                    <a:pt x="2443" y="2"/>
                    <a:pt x="2428" y="4"/>
                  </a:cubicBezTo>
                  <a:cubicBezTo>
                    <a:pt x="1772" y="97"/>
                    <a:pt x="869" y="316"/>
                    <a:pt x="595" y="1138"/>
                  </a:cubicBezTo>
                  <a:cubicBezTo>
                    <a:pt x="199" y="2325"/>
                    <a:pt x="467" y="3914"/>
                    <a:pt x="726" y="5451"/>
                  </a:cubicBezTo>
                  <a:cubicBezTo>
                    <a:pt x="907" y="6522"/>
                    <a:pt x="1078" y="7532"/>
                    <a:pt x="974" y="8208"/>
                  </a:cubicBezTo>
                  <a:cubicBezTo>
                    <a:pt x="733" y="9773"/>
                    <a:pt x="1" y="14534"/>
                    <a:pt x="1691" y="16505"/>
                  </a:cubicBezTo>
                  <a:cubicBezTo>
                    <a:pt x="2473" y="17418"/>
                    <a:pt x="3188" y="17815"/>
                    <a:pt x="3652" y="17987"/>
                  </a:cubicBezTo>
                  <a:cubicBezTo>
                    <a:pt x="3684" y="17998"/>
                    <a:pt x="3718" y="18004"/>
                    <a:pt x="3753" y="18004"/>
                  </a:cubicBezTo>
                  <a:lnTo>
                    <a:pt x="3753" y="18003"/>
                  </a:lnTo>
                  <a:cubicBezTo>
                    <a:pt x="4022" y="18003"/>
                    <a:pt x="4148" y="17671"/>
                    <a:pt x="3948" y="17492"/>
                  </a:cubicBezTo>
                  <a:cubicBezTo>
                    <a:pt x="2403" y="16114"/>
                    <a:pt x="2205" y="13914"/>
                    <a:pt x="2205" y="12152"/>
                  </a:cubicBezTo>
                  <a:cubicBezTo>
                    <a:pt x="2205" y="11350"/>
                    <a:pt x="2283" y="10632"/>
                    <a:pt x="2364" y="9871"/>
                  </a:cubicBezTo>
                  <a:cubicBezTo>
                    <a:pt x="2518" y="8448"/>
                    <a:pt x="2677" y="6976"/>
                    <a:pt x="2332" y="4825"/>
                  </a:cubicBezTo>
                  <a:cubicBezTo>
                    <a:pt x="2017" y="2854"/>
                    <a:pt x="2381" y="1331"/>
                    <a:pt x="2743" y="399"/>
                  </a:cubicBezTo>
                  <a:cubicBezTo>
                    <a:pt x="2817" y="204"/>
                    <a:pt x="2671"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a:off x="1565377" y="2806340"/>
              <a:ext cx="6185" cy="11761"/>
            </a:xfrm>
            <a:custGeom>
              <a:avLst/>
              <a:gdLst/>
              <a:ahLst/>
              <a:cxnLst/>
              <a:rect l="l" t="t" r="r" b="b"/>
              <a:pathLst>
                <a:path w="305" h="580" extrusionOk="0">
                  <a:moveTo>
                    <a:pt x="0" y="580"/>
                  </a:moveTo>
                  <a:cubicBezTo>
                    <a:pt x="108" y="379"/>
                    <a:pt x="209" y="185"/>
                    <a:pt x="304" y="0"/>
                  </a:cubicBezTo>
                  <a:cubicBezTo>
                    <a:pt x="209" y="185"/>
                    <a:pt x="108" y="379"/>
                    <a:pt x="0" y="58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a:off x="1559415" y="2800398"/>
              <a:ext cx="18919" cy="23644"/>
            </a:xfrm>
            <a:custGeom>
              <a:avLst/>
              <a:gdLst/>
              <a:ahLst/>
              <a:cxnLst/>
              <a:rect l="l" t="t" r="r" b="b"/>
              <a:pathLst>
                <a:path w="933" h="1166" extrusionOk="0">
                  <a:moveTo>
                    <a:pt x="599" y="0"/>
                  </a:moveTo>
                  <a:cubicBezTo>
                    <a:pt x="493" y="0"/>
                    <a:pt x="390" y="58"/>
                    <a:pt x="338" y="160"/>
                  </a:cubicBezTo>
                  <a:lnTo>
                    <a:pt x="338" y="161"/>
                  </a:lnTo>
                  <a:cubicBezTo>
                    <a:pt x="244" y="344"/>
                    <a:pt x="143" y="535"/>
                    <a:pt x="37" y="733"/>
                  </a:cubicBezTo>
                  <a:cubicBezTo>
                    <a:pt x="13" y="775"/>
                    <a:pt x="2" y="823"/>
                    <a:pt x="2" y="871"/>
                  </a:cubicBezTo>
                  <a:cubicBezTo>
                    <a:pt x="1" y="1033"/>
                    <a:pt x="132" y="1165"/>
                    <a:pt x="294" y="1165"/>
                  </a:cubicBezTo>
                  <a:cubicBezTo>
                    <a:pt x="401" y="1164"/>
                    <a:pt x="500" y="1106"/>
                    <a:pt x="551" y="1011"/>
                  </a:cubicBezTo>
                  <a:cubicBezTo>
                    <a:pt x="660" y="809"/>
                    <a:pt x="763" y="614"/>
                    <a:pt x="858" y="426"/>
                  </a:cubicBezTo>
                  <a:cubicBezTo>
                    <a:pt x="933" y="282"/>
                    <a:pt x="876" y="105"/>
                    <a:pt x="732" y="32"/>
                  </a:cubicBezTo>
                  <a:cubicBezTo>
                    <a:pt x="689" y="11"/>
                    <a:pt x="644" y="0"/>
                    <a:pt x="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a:off x="1555988" y="2820758"/>
              <a:ext cx="7949" cy="14397"/>
            </a:xfrm>
            <a:custGeom>
              <a:avLst/>
              <a:gdLst/>
              <a:ahLst/>
              <a:cxnLst/>
              <a:rect l="l" t="t" r="r" b="b"/>
              <a:pathLst>
                <a:path w="392" h="710" extrusionOk="0">
                  <a:moveTo>
                    <a:pt x="391" y="1"/>
                  </a:moveTo>
                  <a:lnTo>
                    <a:pt x="391" y="1"/>
                  </a:lnTo>
                  <a:cubicBezTo>
                    <a:pt x="336" y="103"/>
                    <a:pt x="279" y="206"/>
                    <a:pt x="221" y="311"/>
                  </a:cubicBezTo>
                  <a:lnTo>
                    <a:pt x="221" y="311"/>
                  </a:lnTo>
                  <a:cubicBezTo>
                    <a:pt x="279" y="206"/>
                    <a:pt x="336" y="102"/>
                    <a:pt x="391" y="1"/>
                  </a:cubicBezTo>
                  <a:close/>
                  <a:moveTo>
                    <a:pt x="221" y="311"/>
                  </a:moveTo>
                  <a:lnTo>
                    <a:pt x="221" y="311"/>
                  </a:lnTo>
                  <a:cubicBezTo>
                    <a:pt x="149" y="441"/>
                    <a:pt x="76" y="573"/>
                    <a:pt x="0" y="709"/>
                  </a:cubicBezTo>
                  <a:cubicBezTo>
                    <a:pt x="76" y="574"/>
                    <a:pt x="149" y="441"/>
                    <a:pt x="221" y="3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1549194" y="2814756"/>
              <a:ext cx="21596" cy="26320"/>
            </a:xfrm>
            <a:custGeom>
              <a:avLst/>
              <a:gdLst/>
              <a:ahLst/>
              <a:cxnLst/>
              <a:rect l="l" t="t" r="r" b="b"/>
              <a:pathLst>
                <a:path w="1065" h="1298" extrusionOk="0">
                  <a:moveTo>
                    <a:pt x="729" y="0"/>
                  </a:moveTo>
                  <a:cubicBezTo>
                    <a:pt x="624" y="0"/>
                    <a:pt x="522" y="57"/>
                    <a:pt x="470" y="158"/>
                  </a:cubicBezTo>
                  <a:cubicBezTo>
                    <a:pt x="347" y="383"/>
                    <a:pt x="217" y="617"/>
                    <a:pt x="81" y="860"/>
                  </a:cubicBezTo>
                  <a:lnTo>
                    <a:pt x="80" y="862"/>
                  </a:lnTo>
                  <a:cubicBezTo>
                    <a:pt x="1" y="1003"/>
                    <a:pt x="51" y="1180"/>
                    <a:pt x="191" y="1259"/>
                  </a:cubicBezTo>
                  <a:cubicBezTo>
                    <a:pt x="235" y="1284"/>
                    <a:pt x="284" y="1298"/>
                    <a:pt x="334" y="1298"/>
                  </a:cubicBezTo>
                  <a:cubicBezTo>
                    <a:pt x="440" y="1298"/>
                    <a:pt x="537" y="1241"/>
                    <a:pt x="589" y="1149"/>
                  </a:cubicBezTo>
                  <a:cubicBezTo>
                    <a:pt x="726" y="905"/>
                    <a:pt x="856" y="671"/>
                    <a:pt x="979" y="444"/>
                  </a:cubicBezTo>
                  <a:cubicBezTo>
                    <a:pt x="980" y="442"/>
                    <a:pt x="982" y="440"/>
                    <a:pt x="983" y="437"/>
                  </a:cubicBezTo>
                  <a:cubicBezTo>
                    <a:pt x="1064" y="295"/>
                    <a:pt x="1012" y="115"/>
                    <a:pt x="869" y="36"/>
                  </a:cubicBezTo>
                  <a:cubicBezTo>
                    <a:pt x="825" y="12"/>
                    <a:pt x="777" y="0"/>
                    <a:pt x="7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1572717" y="2792449"/>
              <a:ext cx="5637" cy="11680"/>
            </a:xfrm>
            <a:custGeom>
              <a:avLst/>
              <a:gdLst/>
              <a:ahLst/>
              <a:cxnLst/>
              <a:rect l="l" t="t" r="r" b="b"/>
              <a:pathLst>
                <a:path w="278" h="576" extrusionOk="0">
                  <a:moveTo>
                    <a:pt x="277" y="1"/>
                  </a:moveTo>
                  <a:lnTo>
                    <a:pt x="277" y="1"/>
                  </a:lnTo>
                  <a:cubicBezTo>
                    <a:pt x="194" y="182"/>
                    <a:pt x="102" y="372"/>
                    <a:pt x="0" y="575"/>
                  </a:cubicBezTo>
                  <a:cubicBezTo>
                    <a:pt x="102" y="374"/>
                    <a:pt x="194" y="182"/>
                    <a:pt x="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1565944" y="2786507"/>
              <a:ext cx="18351" cy="23522"/>
            </a:xfrm>
            <a:custGeom>
              <a:avLst/>
              <a:gdLst/>
              <a:ahLst/>
              <a:cxnLst/>
              <a:rect l="l" t="t" r="r" b="b"/>
              <a:pathLst>
                <a:path w="905" h="1160" extrusionOk="0">
                  <a:moveTo>
                    <a:pt x="611" y="0"/>
                  </a:moveTo>
                  <a:cubicBezTo>
                    <a:pt x="499" y="0"/>
                    <a:pt x="394" y="65"/>
                    <a:pt x="345" y="170"/>
                  </a:cubicBezTo>
                  <a:cubicBezTo>
                    <a:pt x="264" y="349"/>
                    <a:pt x="173" y="536"/>
                    <a:pt x="73" y="736"/>
                  </a:cubicBezTo>
                  <a:cubicBezTo>
                    <a:pt x="0" y="880"/>
                    <a:pt x="58" y="1055"/>
                    <a:pt x="202" y="1128"/>
                  </a:cubicBezTo>
                  <a:cubicBezTo>
                    <a:pt x="243" y="1149"/>
                    <a:pt x="288" y="1159"/>
                    <a:pt x="333" y="1159"/>
                  </a:cubicBezTo>
                  <a:cubicBezTo>
                    <a:pt x="334" y="1159"/>
                    <a:pt x="335" y="1159"/>
                    <a:pt x="336" y="1159"/>
                  </a:cubicBezTo>
                  <a:cubicBezTo>
                    <a:pt x="447" y="1159"/>
                    <a:pt x="546" y="1097"/>
                    <a:pt x="596" y="999"/>
                  </a:cubicBezTo>
                  <a:cubicBezTo>
                    <a:pt x="698" y="796"/>
                    <a:pt x="789" y="605"/>
                    <a:pt x="874" y="422"/>
                  </a:cubicBezTo>
                  <a:lnTo>
                    <a:pt x="878" y="415"/>
                  </a:lnTo>
                  <a:cubicBezTo>
                    <a:pt x="895" y="376"/>
                    <a:pt x="903" y="335"/>
                    <a:pt x="904" y="292"/>
                  </a:cubicBezTo>
                  <a:cubicBezTo>
                    <a:pt x="903" y="155"/>
                    <a:pt x="808" y="36"/>
                    <a:pt x="673" y="7"/>
                  </a:cubicBezTo>
                  <a:cubicBezTo>
                    <a:pt x="653" y="2"/>
                    <a:pt x="632"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a:off x="1545848" y="2838888"/>
              <a:ext cx="8010" cy="14133"/>
            </a:xfrm>
            <a:custGeom>
              <a:avLst/>
              <a:gdLst/>
              <a:ahLst/>
              <a:cxnLst/>
              <a:rect l="l" t="t" r="r" b="b"/>
              <a:pathLst>
                <a:path w="395" h="697" extrusionOk="0">
                  <a:moveTo>
                    <a:pt x="395" y="1"/>
                  </a:moveTo>
                  <a:cubicBezTo>
                    <a:pt x="267" y="226"/>
                    <a:pt x="136" y="456"/>
                    <a:pt x="1" y="696"/>
                  </a:cubicBezTo>
                  <a:cubicBezTo>
                    <a:pt x="138" y="456"/>
                    <a:pt x="267" y="226"/>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a:off x="1538446" y="2832906"/>
              <a:ext cx="22204" cy="26036"/>
            </a:xfrm>
            <a:custGeom>
              <a:avLst/>
              <a:gdLst/>
              <a:ahLst/>
              <a:cxnLst/>
              <a:rect l="l" t="t" r="r" b="b"/>
              <a:pathLst>
                <a:path w="1095" h="1284" extrusionOk="0">
                  <a:moveTo>
                    <a:pt x="761" y="0"/>
                  </a:moveTo>
                  <a:cubicBezTo>
                    <a:pt x="659" y="0"/>
                    <a:pt x="560" y="54"/>
                    <a:pt x="506" y="150"/>
                  </a:cubicBezTo>
                  <a:lnTo>
                    <a:pt x="112" y="846"/>
                  </a:lnTo>
                  <a:cubicBezTo>
                    <a:pt x="0" y="1041"/>
                    <a:pt x="141" y="1283"/>
                    <a:pt x="365" y="1284"/>
                  </a:cubicBezTo>
                  <a:cubicBezTo>
                    <a:pt x="470" y="1284"/>
                    <a:pt x="568" y="1227"/>
                    <a:pt x="619" y="1135"/>
                  </a:cubicBezTo>
                  <a:lnTo>
                    <a:pt x="1016" y="436"/>
                  </a:lnTo>
                  <a:cubicBezTo>
                    <a:pt x="1095" y="296"/>
                    <a:pt x="1045" y="117"/>
                    <a:pt x="905" y="38"/>
                  </a:cubicBezTo>
                  <a:cubicBezTo>
                    <a:pt x="859" y="13"/>
                    <a:pt x="81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a:off x="1579450" y="2779410"/>
              <a:ext cx="4339" cy="10565"/>
            </a:xfrm>
            <a:custGeom>
              <a:avLst/>
              <a:gdLst/>
              <a:ahLst/>
              <a:cxnLst/>
              <a:rect l="l" t="t" r="r" b="b"/>
              <a:pathLst>
                <a:path w="214" h="521" extrusionOk="0">
                  <a:moveTo>
                    <a:pt x="214" y="0"/>
                  </a:moveTo>
                  <a:lnTo>
                    <a:pt x="214" y="0"/>
                  </a:lnTo>
                  <a:cubicBezTo>
                    <a:pt x="156" y="161"/>
                    <a:pt x="82" y="337"/>
                    <a:pt x="0" y="520"/>
                  </a:cubicBezTo>
                  <a:cubicBezTo>
                    <a:pt x="82" y="337"/>
                    <a:pt x="156" y="162"/>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a:off x="1573488" y="2773468"/>
              <a:ext cx="17013" cy="22427"/>
            </a:xfrm>
            <a:custGeom>
              <a:avLst/>
              <a:gdLst/>
              <a:ahLst/>
              <a:cxnLst/>
              <a:rect l="l" t="t" r="r" b="b"/>
              <a:pathLst>
                <a:path w="839" h="1106" extrusionOk="0">
                  <a:moveTo>
                    <a:pt x="509" y="1"/>
                  </a:moveTo>
                  <a:cubicBezTo>
                    <a:pt x="389" y="1"/>
                    <a:pt x="277" y="74"/>
                    <a:pt x="234" y="194"/>
                  </a:cubicBezTo>
                  <a:cubicBezTo>
                    <a:pt x="177" y="348"/>
                    <a:pt x="105" y="519"/>
                    <a:pt x="26" y="695"/>
                  </a:cubicBezTo>
                  <a:cubicBezTo>
                    <a:pt x="10" y="732"/>
                    <a:pt x="2" y="773"/>
                    <a:pt x="2" y="813"/>
                  </a:cubicBezTo>
                  <a:cubicBezTo>
                    <a:pt x="1" y="975"/>
                    <a:pt x="132" y="1106"/>
                    <a:pt x="293" y="1106"/>
                  </a:cubicBezTo>
                  <a:cubicBezTo>
                    <a:pt x="294" y="1106"/>
                    <a:pt x="295" y="1106"/>
                    <a:pt x="296" y="1106"/>
                  </a:cubicBezTo>
                  <a:cubicBezTo>
                    <a:pt x="411" y="1106"/>
                    <a:pt x="514" y="1038"/>
                    <a:pt x="561" y="933"/>
                  </a:cubicBezTo>
                  <a:cubicBezTo>
                    <a:pt x="646" y="743"/>
                    <a:pt x="723" y="560"/>
                    <a:pt x="783" y="394"/>
                  </a:cubicBezTo>
                  <a:cubicBezTo>
                    <a:pt x="839" y="242"/>
                    <a:pt x="761" y="74"/>
                    <a:pt x="609" y="18"/>
                  </a:cubicBezTo>
                  <a:cubicBezTo>
                    <a:pt x="576" y="6"/>
                    <a:pt x="542" y="1"/>
                    <a:pt x="5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1963508" y="2837428"/>
              <a:ext cx="385" cy="8577"/>
            </a:xfrm>
            <a:custGeom>
              <a:avLst/>
              <a:gdLst/>
              <a:ahLst/>
              <a:cxnLst/>
              <a:rect l="l" t="t" r="r" b="b"/>
              <a:pathLst>
                <a:path w="19" h="423" extrusionOk="0">
                  <a:moveTo>
                    <a:pt x="19" y="422"/>
                  </a:moveTo>
                  <a:cubicBezTo>
                    <a:pt x="7" y="265"/>
                    <a:pt x="0" y="122"/>
                    <a:pt x="0" y="1"/>
                  </a:cubicBezTo>
                  <a:cubicBezTo>
                    <a:pt x="0" y="122"/>
                    <a:pt x="7" y="265"/>
                    <a:pt x="19" y="42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a:off x="1957567" y="2831506"/>
              <a:ext cx="12471" cy="20419"/>
            </a:xfrm>
            <a:custGeom>
              <a:avLst/>
              <a:gdLst/>
              <a:ahLst/>
              <a:cxnLst/>
              <a:rect l="l" t="t" r="r" b="b"/>
              <a:pathLst>
                <a:path w="615" h="1007" extrusionOk="0">
                  <a:moveTo>
                    <a:pt x="293" y="0"/>
                  </a:moveTo>
                  <a:cubicBezTo>
                    <a:pt x="132" y="0"/>
                    <a:pt x="1" y="131"/>
                    <a:pt x="1" y="293"/>
                  </a:cubicBezTo>
                  <a:cubicBezTo>
                    <a:pt x="1" y="421"/>
                    <a:pt x="8" y="570"/>
                    <a:pt x="21" y="735"/>
                  </a:cubicBezTo>
                  <a:cubicBezTo>
                    <a:pt x="21" y="735"/>
                    <a:pt x="21" y="736"/>
                    <a:pt x="21" y="736"/>
                  </a:cubicBezTo>
                  <a:cubicBezTo>
                    <a:pt x="31" y="888"/>
                    <a:pt x="159" y="1007"/>
                    <a:pt x="312" y="1007"/>
                  </a:cubicBezTo>
                  <a:lnTo>
                    <a:pt x="334" y="1007"/>
                  </a:lnTo>
                  <a:cubicBezTo>
                    <a:pt x="494" y="995"/>
                    <a:pt x="615" y="855"/>
                    <a:pt x="603" y="694"/>
                  </a:cubicBezTo>
                  <a:cubicBezTo>
                    <a:pt x="593" y="546"/>
                    <a:pt x="586" y="410"/>
                    <a:pt x="586" y="294"/>
                  </a:cubicBezTo>
                  <a:lnTo>
                    <a:pt x="586" y="293"/>
                  </a:lnTo>
                  <a:cubicBezTo>
                    <a:pt x="586" y="131"/>
                    <a:pt x="455" y="0"/>
                    <a:pt x="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1965191" y="2859167"/>
              <a:ext cx="1399" cy="10544"/>
            </a:xfrm>
            <a:custGeom>
              <a:avLst/>
              <a:gdLst/>
              <a:ahLst/>
              <a:cxnLst/>
              <a:rect l="l" t="t" r="r" b="b"/>
              <a:pathLst>
                <a:path w="69" h="520" extrusionOk="0">
                  <a:moveTo>
                    <a:pt x="68" y="519"/>
                  </a:moveTo>
                  <a:cubicBezTo>
                    <a:pt x="44" y="337"/>
                    <a:pt x="21" y="163"/>
                    <a:pt x="1" y="0"/>
                  </a:cubicBezTo>
                  <a:cubicBezTo>
                    <a:pt x="21" y="163"/>
                    <a:pt x="44" y="337"/>
                    <a:pt x="68" y="51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1958905" y="2853205"/>
              <a:ext cx="13606" cy="22427"/>
            </a:xfrm>
            <a:custGeom>
              <a:avLst/>
              <a:gdLst/>
              <a:ahLst/>
              <a:cxnLst/>
              <a:rect l="l" t="t" r="r" b="b"/>
              <a:pathLst>
                <a:path w="671" h="1106" extrusionOk="0">
                  <a:moveTo>
                    <a:pt x="309" y="1"/>
                  </a:moveTo>
                  <a:cubicBezTo>
                    <a:pt x="298" y="1"/>
                    <a:pt x="286" y="2"/>
                    <a:pt x="275" y="3"/>
                  </a:cubicBezTo>
                  <a:cubicBezTo>
                    <a:pt x="115" y="23"/>
                    <a:pt x="1" y="169"/>
                    <a:pt x="20" y="329"/>
                  </a:cubicBezTo>
                  <a:cubicBezTo>
                    <a:pt x="39" y="493"/>
                    <a:pt x="64" y="669"/>
                    <a:pt x="88" y="853"/>
                  </a:cubicBezTo>
                  <a:cubicBezTo>
                    <a:pt x="108" y="998"/>
                    <a:pt x="232" y="1106"/>
                    <a:pt x="378" y="1106"/>
                  </a:cubicBezTo>
                  <a:cubicBezTo>
                    <a:pt x="391" y="1106"/>
                    <a:pt x="405" y="1105"/>
                    <a:pt x="418" y="1102"/>
                  </a:cubicBezTo>
                  <a:cubicBezTo>
                    <a:pt x="563" y="1082"/>
                    <a:pt x="671" y="959"/>
                    <a:pt x="671" y="813"/>
                  </a:cubicBezTo>
                  <a:cubicBezTo>
                    <a:pt x="671" y="799"/>
                    <a:pt x="670" y="786"/>
                    <a:pt x="668" y="774"/>
                  </a:cubicBezTo>
                  <a:cubicBezTo>
                    <a:pt x="643" y="593"/>
                    <a:pt x="621" y="421"/>
                    <a:pt x="601" y="259"/>
                  </a:cubicBezTo>
                  <a:cubicBezTo>
                    <a:pt x="583" y="110"/>
                    <a:pt x="456"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1372810" y="2855111"/>
              <a:ext cx="697850" cy="2038680"/>
            </a:xfrm>
            <a:custGeom>
              <a:avLst/>
              <a:gdLst/>
              <a:ahLst/>
              <a:cxnLst/>
              <a:rect l="l" t="t" r="r" b="b"/>
              <a:pathLst>
                <a:path w="34415" h="100539" extrusionOk="0">
                  <a:moveTo>
                    <a:pt x="8474" y="1"/>
                  </a:moveTo>
                  <a:cubicBezTo>
                    <a:pt x="6564" y="3347"/>
                    <a:pt x="3888" y="7938"/>
                    <a:pt x="2732" y="12653"/>
                  </a:cubicBezTo>
                  <a:cubicBezTo>
                    <a:pt x="1041" y="19544"/>
                    <a:pt x="1" y="25006"/>
                    <a:pt x="2082" y="29687"/>
                  </a:cubicBezTo>
                  <a:cubicBezTo>
                    <a:pt x="4162" y="34368"/>
                    <a:pt x="6116" y="45795"/>
                    <a:pt x="5725" y="50477"/>
                  </a:cubicBezTo>
                  <a:cubicBezTo>
                    <a:pt x="5335" y="55159"/>
                    <a:pt x="2994" y="57759"/>
                    <a:pt x="3514" y="61399"/>
                  </a:cubicBezTo>
                  <a:cubicBezTo>
                    <a:pt x="4035" y="65041"/>
                    <a:pt x="6495" y="72805"/>
                    <a:pt x="7537" y="75276"/>
                  </a:cubicBezTo>
                  <a:cubicBezTo>
                    <a:pt x="8577" y="77747"/>
                    <a:pt x="9493" y="87003"/>
                    <a:pt x="9493" y="87003"/>
                  </a:cubicBezTo>
                  <a:cubicBezTo>
                    <a:pt x="9493" y="87003"/>
                    <a:pt x="8193" y="90412"/>
                    <a:pt x="7933" y="92752"/>
                  </a:cubicBezTo>
                  <a:cubicBezTo>
                    <a:pt x="7673" y="95093"/>
                    <a:pt x="9558" y="96005"/>
                    <a:pt x="12235" y="97462"/>
                  </a:cubicBezTo>
                  <a:cubicBezTo>
                    <a:pt x="14263" y="98566"/>
                    <a:pt x="18065" y="100539"/>
                    <a:pt x="20186" y="100539"/>
                  </a:cubicBezTo>
                  <a:cubicBezTo>
                    <a:pt x="20862" y="100539"/>
                    <a:pt x="21367" y="100338"/>
                    <a:pt x="21590" y="99845"/>
                  </a:cubicBezTo>
                  <a:cubicBezTo>
                    <a:pt x="22510" y="97805"/>
                    <a:pt x="18233" y="92955"/>
                    <a:pt x="16070" y="89408"/>
                  </a:cubicBezTo>
                  <a:cubicBezTo>
                    <a:pt x="13906" y="85860"/>
                    <a:pt x="13992" y="80731"/>
                    <a:pt x="13712" y="75276"/>
                  </a:cubicBezTo>
                  <a:cubicBezTo>
                    <a:pt x="13392" y="69026"/>
                    <a:pt x="13657" y="55939"/>
                    <a:pt x="13657" y="52037"/>
                  </a:cubicBezTo>
                  <a:cubicBezTo>
                    <a:pt x="13657" y="48137"/>
                    <a:pt x="17946" y="27735"/>
                    <a:pt x="17946" y="27735"/>
                  </a:cubicBezTo>
                  <a:cubicBezTo>
                    <a:pt x="17946" y="27735"/>
                    <a:pt x="20547" y="38269"/>
                    <a:pt x="22628" y="43339"/>
                  </a:cubicBezTo>
                  <a:cubicBezTo>
                    <a:pt x="24708" y="48411"/>
                    <a:pt x="24782" y="57601"/>
                    <a:pt x="27123" y="59682"/>
                  </a:cubicBezTo>
                  <a:cubicBezTo>
                    <a:pt x="28136" y="60582"/>
                    <a:pt x="29587" y="61190"/>
                    <a:pt x="30907" y="61190"/>
                  </a:cubicBezTo>
                  <a:cubicBezTo>
                    <a:pt x="32638" y="61190"/>
                    <a:pt x="34145" y="60145"/>
                    <a:pt x="34145" y="57341"/>
                  </a:cubicBezTo>
                  <a:cubicBezTo>
                    <a:pt x="34145" y="52401"/>
                    <a:pt x="34415" y="38451"/>
                    <a:pt x="32380" y="26175"/>
                  </a:cubicBezTo>
                  <a:cubicBezTo>
                    <a:pt x="31762" y="22453"/>
                    <a:pt x="29649" y="15773"/>
                    <a:pt x="30299" y="12261"/>
                  </a:cubicBezTo>
                  <a:cubicBezTo>
                    <a:pt x="30775" y="9690"/>
                    <a:pt x="29928" y="4962"/>
                    <a:pt x="29439" y="1795"/>
                  </a:cubicBezTo>
                  <a:lnTo>
                    <a:pt x="29439" y="1800"/>
                  </a:lnTo>
                  <a:cubicBezTo>
                    <a:pt x="26711" y="2087"/>
                    <a:pt x="24265" y="2207"/>
                    <a:pt x="22080" y="2207"/>
                  </a:cubicBezTo>
                  <a:cubicBezTo>
                    <a:pt x="15092" y="2207"/>
                    <a:pt x="10781" y="973"/>
                    <a:pt x="8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1366118" y="2849149"/>
              <a:ext cx="706691" cy="2050542"/>
            </a:xfrm>
            <a:custGeom>
              <a:avLst/>
              <a:gdLst/>
              <a:ahLst/>
              <a:cxnLst/>
              <a:rect l="l" t="t" r="r" b="b"/>
              <a:pathLst>
                <a:path w="34851" h="101124" extrusionOk="0">
                  <a:moveTo>
                    <a:pt x="8931" y="661"/>
                  </a:moveTo>
                  <a:lnTo>
                    <a:pt x="8931" y="663"/>
                  </a:lnTo>
                  <a:cubicBezTo>
                    <a:pt x="11198" y="1579"/>
                    <a:pt x="15506" y="2791"/>
                    <a:pt x="22444" y="2791"/>
                  </a:cubicBezTo>
                  <a:cubicBezTo>
                    <a:pt x="24555" y="2791"/>
                    <a:pt x="26909" y="2679"/>
                    <a:pt x="29523" y="2412"/>
                  </a:cubicBezTo>
                  <a:lnTo>
                    <a:pt x="29640" y="3157"/>
                  </a:lnTo>
                  <a:cubicBezTo>
                    <a:pt x="30112" y="6149"/>
                    <a:pt x="30759" y="10244"/>
                    <a:pt x="30342" y="12502"/>
                  </a:cubicBezTo>
                  <a:cubicBezTo>
                    <a:pt x="29867" y="15065"/>
                    <a:pt x="30800" y="19147"/>
                    <a:pt x="31624" y="22746"/>
                  </a:cubicBezTo>
                  <a:cubicBezTo>
                    <a:pt x="31943" y="24140"/>
                    <a:pt x="32245" y="25457"/>
                    <a:pt x="32421" y="26515"/>
                  </a:cubicBezTo>
                  <a:cubicBezTo>
                    <a:pt x="34265" y="37646"/>
                    <a:pt x="34212" y="50083"/>
                    <a:pt x="34186" y="56059"/>
                  </a:cubicBezTo>
                  <a:cubicBezTo>
                    <a:pt x="34184" y="56654"/>
                    <a:pt x="34182" y="57182"/>
                    <a:pt x="34182" y="57635"/>
                  </a:cubicBezTo>
                  <a:cubicBezTo>
                    <a:pt x="34182" y="59310"/>
                    <a:pt x="33615" y="60451"/>
                    <a:pt x="32541" y="60933"/>
                  </a:cubicBezTo>
                  <a:cubicBezTo>
                    <a:pt x="32137" y="61115"/>
                    <a:pt x="31692" y="61195"/>
                    <a:pt x="31234" y="61195"/>
                  </a:cubicBezTo>
                  <a:cubicBezTo>
                    <a:pt x="29945" y="61195"/>
                    <a:pt x="28549" y="60559"/>
                    <a:pt x="27647" y="59757"/>
                  </a:cubicBezTo>
                  <a:cubicBezTo>
                    <a:pt x="26405" y="58654"/>
                    <a:pt x="25810" y="55257"/>
                    <a:pt x="25180" y="51658"/>
                  </a:cubicBezTo>
                  <a:cubicBezTo>
                    <a:pt x="24673" y="48763"/>
                    <a:pt x="24149" y="45769"/>
                    <a:pt x="23227" y="43523"/>
                  </a:cubicBezTo>
                  <a:cubicBezTo>
                    <a:pt x="21179" y="38529"/>
                    <a:pt x="18586" y="28064"/>
                    <a:pt x="18559" y="27960"/>
                  </a:cubicBezTo>
                  <a:cubicBezTo>
                    <a:pt x="18527" y="27827"/>
                    <a:pt x="18414" y="27739"/>
                    <a:pt x="18270" y="27737"/>
                  </a:cubicBezTo>
                  <a:cubicBezTo>
                    <a:pt x="18134" y="27739"/>
                    <a:pt x="18017" y="27835"/>
                    <a:pt x="17989" y="27969"/>
                  </a:cubicBezTo>
                  <a:cubicBezTo>
                    <a:pt x="17814" y="28803"/>
                    <a:pt x="13694" y="48444"/>
                    <a:pt x="13694" y="52330"/>
                  </a:cubicBezTo>
                  <a:cubicBezTo>
                    <a:pt x="13694" y="53290"/>
                    <a:pt x="13678" y="54806"/>
                    <a:pt x="13658" y="56640"/>
                  </a:cubicBezTo>
                  <a:cubicBezTo>
                    <a:pt x="13599" y="62304"/>
                    <a:pt x="13508" y="70864"/>
                    <a:pt x="13750" y="75585"/>
                  </a:cubicBezTo>
                  <a:cubicBezTo>
                    <a:pt x="13787" y="76302"/>
                    <a:pt x="13817" y="77015"/>
                    <a:pt x="13847" y="77720"/>
                  </a:cubicBezTo>
                  <a:cubicBezTo>
                    <a:pt x="14046" y="82342"/>
                    <a:pt x="14233" y="86709"/>
                    <a:pt x="16149" y="89854"/>
                  </a:cubicBezTo>
                  <a:cubicBezTo>
                    <a:pt x="16741" y="90824"/>
                    <a:pt x="17503" y="91911"/>
                    <a:pt x="18241" y="92962"/>
                  </a:cubicBezTo>
                  <a:cubicBezTo>
                    <a:pt x="20123" y="95644"/>
                    <a:pt x="22256" y="98684"/>
                    <a:pt x="21654" y="100018"/>
                  </a:cubicBezTo>
                  <a:cubicBezTo>
                    <a:pt x="21560" y="100227"/>
                    <a:pt x="21394" y="100370"/>
                    <a:pt x="21145" y="100454"/>
                  </a:cubicBezTo>
                  <a:cubicBezTo>
                    <a:pt x="20987" y="100506"/>
                    <a:pt x="20783" y="100540"/>
                    <a:pt x="20521" y="100540"/>
                  </a:cubicBezTo>
                  <a:cubicBezTo>
                    <a:pt x="19377" y="100540"/>
                    <a:pt x="17125" y="99906"/>
                    <a:pt x="12704" y="97498"/>
                  </a:cubicBezTo>
                  <a:lnTo>
                    <a:pt x="12363" y="97314"/>
                  </a:lnTo>
                  <a:cubicBezTo>
                    <a:pt x="9933" y="95995"/>
                    <a:pt x="8326" y="95123"/>
                    <a:pt x="8554" y="93079"/>
                  </a:cubicBezTo>
                  <a:cubicBezTo>
                    <a:pt x="8807" y="90802"/>
                    <a:pt x="10084" y="87435"/>
                    <a:pt x="10097" y="87401"/>
                  </a:cubicBezTo>
                  <a:cubicBezTo>
                    <a:pt x="10113" y="87358"/>
                    <a:pt x="10119" y="87313"/>
                    <a:pt x="10114" y="87268"/>
                  </a:cubicBezTo>
                  <a:cubicBezTo>
                    <a:pt x="10077" y="86888"/>
                    <a:pt x="9181" y="77939"/>
                    <a:pt x="8136" y="75456"/>
                  </a:cubicBezTo>
                  <a:cubicBezTo>
                    <a:pt x="7098" y="72991"/>
                    <a:pt x="4642" y="65213"/>
                    <a:pt x="4135" y="61653"/>
                  </a:cubicBezTo>
                  <a:cubicBezTo>
                    <a:pt x="3860" y="59729"/>
                    <a:pt x="4411" y="58109"/>
                    <a:pt x="5049" y="56233"/>
                  </a:cubicBezTo>
                  <a:cubicBezTo>
                    <a:pt x="5573" y="54695"/>
                    <a:pt x="6167" y="52950"/>
                    <a:pt x="6346" y="50795"/>
                  </a:cubicBezTo>
                  <a:cubicBezTo>
                    <a:pt x="6747" y="46005"/>
                    <a:pt x="4724" y="34463"/>
                    <a:pt x="2679" y="29862"/>
                  </a:cubicBezTo>
                  <a:cubicBezTo>
                    <a:pt x="612" y="25207"/>
                    <a:pt x="1704" y="19713"/>
                    <a:pt x="3346" y="13016"/>
                  </a:cubicBezTo>
                  <a:cubicBezTo>
                    <a:pt x="4454" y="8503"/>
                    <a:pt x="7000" y="4043"/>
                    <a:pt x="8859" y="787"/>
                  </a:cubicBezTo>
                  <a:lnTo>
                    <a:pt x="8931" y="661"/>
                  </a:lnTo>
                  <a:close/>
                  <a:moveTo>
                    <a:pt x="8805" y="0"/>
                  </a:moveTo>
                  <a:cubicBezTo>
                    <a:pt x="8702" y="0"/>
                    <a:pt x="8604" y="54"/>
                    <a:pt x="8550" y="147"/>
                  </a:cubicBezTo>
                  <a:lnTo>
                    <a:pt x="8351" y="495"/>
                  </a:lnTo>
                  <a:cubicBezTo>
                    <a:pt x="6475" y="3782"/>
                    <a:pt x="3905" y="8282"/>
                    <a:pt x="2778" y="12875"/>
                  </a:cubicBezTo>
                  <a:cubicBezTo>
                    <a:pt x="1108" y="19684"/>
                    <a:pt x="1" y="25275"/>
                    <a:pt x="2145" y="30099"/>
                  </a:cubicBezTo>
                  <a:cubicBezTo>
                    <a:pt x="4161" y="34637"/>
                    <a:pt x="6157" y="46022"/>
                    <a:pt x="5763" y="50746"/>
                  </a:cubicBezTo>
                  <a:cubicBezTo>
                    <a:pt x="5590" y="52828"/>
                    <a:pt x="5033" y="54463"/>
                    <a:pt x="4496" y="56044"/>
                  </a:cubicBezTo>
                  <a:cubicBezTo>
                    <a:pt x="3861" y="57909"/>
                    <a:pt x="3261" y="59671"/>
                    <a:pt x="3555" y="61734"/>
                  </a:cubicBezTo>
                  <a:cubicBezTo>
                    <a:pt x="4088" y="65470"/>
                    <a:pt x="6562" y="73225"/>
                    <a:pt x="7596" y="75683"/>
                  </a:cubicBezTo>
                  <a:cubicBezTo>
                    <a:pt x="8562" y="77974"/>
                    <a:pt x="9440" y="86410"/>
                    <a:pt x="9526" y="87256"/>
                  </a:cubicBezTo>
                  <a:cubicBezTo>
                    <a:pt x="9339" y="87755"/>
                    <a:pt x="8217" y="90813"/>
                    <a:pt x="7972" y="93013"/>
                  </a:cubicBezTo>
                  <a:cubicBezTo>
                    <a:pt x="7702" y="95448"/>
                    <a:pt x="9541" y="96446"/>
                    <a:pt x="12084" y="97827"/>
                  </a:cubicBezTo>
                  <a:lnTo>
                    <a:pt x="12425" y="98011"/>
                  </a:lnTo>
                  <a:cubicBezTo>
                    <a:pt x="16255" y="100096"/>
                    <a:pt x="18920" y="101123"/>
                    <a:pt x="20519" y="101123"/>
                  </a:cubicBezTo>
                  <a:cubicBezTo>
                    <a:pt x="20830" y="101123"/>
                    <a:pt x="21101" y="101084"/>
                    <a:pt x="21332" y="101006"/>
                  </a:cubicBezTo>
                  <a:cubicBezTo>
                    <a:pt x="21737" y="100870"/>
                    <a:pt x="22025" y="100618"/>
                    <a:pt x="22188" y="100259"/>
                  </a:cubicBezTo>
                  <a:cubicBezTo>
                    <a:pt x="22926" y="98621"/>
                    <a:pt x="20883" y="95708"/>
                    <a:pt x="18719" y="92625"/>
                  </a:cubicBezTo>
                  <a:cubicBezTo>
                    <a:pt x="17954" y="91534"/>
                    <a:pt x="17231" y="90503"/>
                    <a:pt x="16650" y="89549"/>
                  </a:cubicBezTo>
                  <a:cubicBezTo>
                    <a:pt x="14811" y="86533"/>
                    <a:pt x="14627" y="82239"/>
                    <a:pt x="14432" y="77694"/>
                  </a:cubicBezTo>
                  <a:cubicBezTo>
                    <a:pt x="14402" y="76988"/>
                    <a:pt x="14372" y="76273"/>
                    <a:pt x="14335" y="75554"/>
                  </a:cubicBezTo>
                  <a:cubicBezTo>
                    <a:pt x="14093" y="70850"/>
                    <a:pt x="14184" y="62302"/>
                    <a:pt x="14244" y="56645"/>
                  </a:cubicBezTo>
                  <a:cubicBezTo>
                    <a:pt x="14263" y="54808"/>
                    <a:pt x="14279" y="53291"/>
                    <a:pt x="14279" y="52330"/>
                  </a:cubicBezTo>
                  <a:cubicBezTo>
                    <a:pt x="14279" y="49059"/>
                    <a:pt x="17377" y="33815"/>
                    <a:pt x="18304" y="29331"/>
                  </a:cubicBezTo>
                  <a:cubicBezTo>
                    <a:pt x="19059" y="32270"/>
                    <a:pt x="21043" y="39739"/>
                    <a:pt x="22686" y="43743"/>
                  </a:cubicBezTo>
                  <a:cubicBezTo>
                    <a:pt x="23583" y="45932"/>
                    <a:pt x="24102" y="48893"/>
                    <a:pt x="24604" y="51758"/>
                  </a:cubicBezTo>
                  <a:cubicBezTo>
                    <a:pt x="25251" y="55459"/>
                    <a:pt x="25864" y="58956"/>
                    <a:pt x="27258" y="60194"/>
                  </a:cubicBezTo>
                  <a:cubicBezTo>
                    <a:pt x="28271" y="61094"/>
                    <a:pt x="29786" y="61782"/>
                    <a:pt x="31224" y="61782"/>
                  </a:cubicBezTo>
                  <a:cubicBezTo>
                    <a:pt x="31764" y="61782"/>
                    <a:pt x="32293" y="61685"/>
                    <a:pt x="32780" y="61466"/>
                  </a:cubicBezTo>
                  <a:cubicBezTo>
                    <a:pt x="33686" y="61058"/>
                    <a:pt x="34767" y="60065"/>
                    <a:pt x="34767" y="57634"/>
                  </a:cubicBezTo>
                  <a:cubicBezTo>
                    <a:pt x="34767" y="57182"/>
                    <a:pt x="34769" y="56657"/>
                    <a:pt x="34771" y="56061"/>
                  </a:cubicBezTo>
                  <a:cubicBezTo>
                    <a:pt x="34797" y="50068"/>
                    <a:pt x="34850" y="37597"/>
                    <a:pt x="32998" y="26420"/>
                  </a:cubicBezTo>
                  <a:cubicBezTo>
                    <a:pt x="32819" y="25344"/>
                    <a:pt x="32516" y="24019"/>
                    <a:pt x="32194" y="22616"/>
                  </a:cubicBezTo>
                  <a:cubicBezTo>
                    <a:pt x="31383" y="19071"/>
                    <a:pt x="30463" y="15052"/>
                    <a:pt x="30916" y="12609"/>
                  </a:cubicBezTo>
                  <a:cubicBezTo>
                    <a:pt x="31353" y="10252"/>
                    <a:pt x="30723" y="6267"/>
                    <a:pt x="30217" y="3067"/>
                  </a:cubicBezTo>
                  <a:lnTo>
                    <a:pt x="30058" y="2046"/>
                  </a:lnTo>
                  <a:cubicBezTo>
                    <a:pt x="30056" y="2036"/>
                    <a:pt x="30055" y="2027"/>
                    <a:pt x="30052" y="2017"/>
                  </a:cubicBezTo>
                  <a:cubicBezTo>
                    <a:pt x="30020" y="1885"/>
                    <a:pt x="29901" y="1795"/>
                    <a:pt x="29770" y="1795"/>
                  </a:cubicBezTo>
                  <a:cubicBezTo>
                    <a:pt x="29751" y="1795"/>
                    <a:pt x="29731" y="1797"/>
                    <a:pt x="29711" y="1801"/>
                  </a:cubicBezTo>
                  <a:cubicBezTo>
                    <a:pt x="29704" y="1804"/>
                    <a:pt x="29697" y="1805"/>
                    <a:pt x="29690" y="1807"/>
                  </a:cubicBezTo>
                  <a:cubicBezTo>
                    <a:pt x="27004" y="2088"/>
                    <a:pt x="24594" y="2205"/>
                    <a:pt x="22443" y="2205"/>
                  </a:cubicBezTo>
                  <a:cubicBezTo>
                    <a:pt x="15358" y="2205"/>
                    <a:pt x="11072" y="932"/>
                    <a:pt x="8917" y="23"/>
                  </a:cubicBezTo>
                  <a:cubicBezTo>
                    <a:pt x="8881" y="8"/>
                    <a:pt x="8842" y="0"/>
                    <a:pt x="8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1963954" y="2846979"/>
              <a:ext cx="1014" cy="9855"/>
            </a:xfrm>
            <a:custGeom>
              <a:avLst/>
              <a:gdLst/>
              <a:ahLst/>
              <a:cxnLst/>
              <a:rect l="l" t="t" r="r" b="b"/>
              <a:pathLst>
                <a:path w="50" h="486" extrusionOk="0">
                  <a:moveTo>
                    <a:pt x="0" y="1"/>
                  </a:moveTo>
                  <a:cubicBezTo>
                    <a:pt x="12" y="148"/>
                    <a:pt x="28" y="311"/>
                    <a:pt x="49" y="485"/>
                  </a:cubicBezTo>
                  <a:cubicBezTo>
                    <a:pt x="29" y="311"/>
                    <a:pt x="12" y="14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1957769" y="2841058"/>
              <a:ext cx="13424" cy="21697"/>
            </a:xfrm>
            <a:custGeom>
              <a:avLst/>
              <a:gdLst/>
              <a:ahLst/>
              <a:cxnLst/>
              <a:rect l="l" t="t" r="r" b="b"/>
              <a:pathLst>
                <a:path w="662" h="1070" extrusionOk="0">
                  <a:moveTo>
                    <a:pt x="300" y="0"/>
                  </a:moveTo>
                  <a:cubicBezTo>
                    <a:pt x="294" y="0"/>
                    <a:pt x="288" y="0"/>
                    <a:pt x="282" y="1"/>
                  </a:cubicBezTo>
                  <a:cubicBezTo>
                    <a:pt x="121" y="13"/>
                    <a:pt x="0" y="155"/>
                    <a:pt x="13" y="315"/>
                  </a:cubicBezTo>
                  <a:cubicBezTo>
                    <a:pt x="13" y="316"/>
                    <a:pt x="13" y="319"/>
                    <a:pt x="13" y="320"/>
                  </a:cubicBezTo>
                  <a:cubicBezTo>
                    <a:pt x="20" y="391"/>
                    <a:pt x="26" y="467"/>
                    <a:pt x="34" y="546"/>
                  </a:cubicBezTo>
                  <a:cubicBezTo>
                    <a:pt x="43" y="631"/>
                    <a:pt x="52" y="719"/>
                    <a:pt x="63" y="811"/>
                  </a:cubicBezTo>
                  <a:cubicBezTo>
                    <a:pt x="80" y="958"/>
                    <a:pt x="204" y="1070"/>
                    <a:pt x="353" y="1070"/>
                  </a:cubicBezTo>
                  <a:cubicBezTo>
                    <a:pt x="365" y="1070"/>
                    <a:pt x="375" y="1070"/>
                    <a:pt x="387" y="1069"/>
                  </a:cubicBezTo>
                  <a:cubicBezTo>
                    <a:pt x="547" y="1050"/>
                    <a:pt x="662" y="905"/>
                    <a:pt x="643" y="745"/>
                  </a:cubicBezTo>
                  <a:cubicBezTo>
                    <a:pt x="643" y="744"/>
                    <a:pt x="643" y="742"/>
                    <a:pt x="643" y="741"/>
                  </a:cubicBezTo>
                  <a:cubicBezTo>
                    <a:pt x="635" y="663"/>
                    <a:pt x="627" y="587"/>
                    <a:pt x="619" y="514"/>
                  </a:cubicBezTo>
                  <a:cubicBezTo>
                    <a:pt x="611" y="434"/>
                    <a:pt x="604" y="356"/>
                    <a:pt x="598" y="284"/>
                  </a:cubicBezTo>
                  <a:cubicBezTo>
                    <a:pt x="597" y="278"/>
                    <a:pt x="597" y="273"/>
                    <a:pt x="597" y="269"/>
                  </a:cubicBezTo>
                  <a:cubicBezTo>
                    <a:pt x="583" y="113"/>
                    <a:pt x="451"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1967159" y="2873808"/>
              <a:ext cx="1541" cy="10463"/>
            </a:xfrm>
            <a:custGeom>
              <a:avLst/>
              <a:gdLst/>
              <a:ahLst/>
              <a:cxnLst/>
              <a:rect l="l" t="t" r="r" b="b"/>
              <a:pathLst>
                <a:path w="76" h="516" extrusionOk="0">
                  <a:moveTo>
                    <a:pt x="76" y="516"/>
                  </a:moveTo>
                  <a:cubicBezTo>
                    <a:pt x="49" y="338"/>
                    <a:pt x="23" y="166"/>
                    <a:pt x="0" y="0"/>
                  </a:cubicBezTo>
                  <a:cubicBezTo>
                    <a:pt x="23" y="166"/>
                    <a:pt x="49" y="338"/>
                    <a:pt x="76" y="5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1960892" y="2868008"/>
              <a:ext cx="13748" cy="22204"/>
            </a:xfrm>
            <a:custGeom>
              <a:avLst/>
              <a:gdLst/>
              <a:ahLst/>
              <a:cxnLst/>
              <a:rect l="l" t="t" r="r" b="b"/>
              <a:pathLst>
                <a:path w="678" h="1095" extrusionOk="0">
                  <a:moveTo>
                    <a:pt x="310" y="0"/>
                  </a:moveTo>
                  <a:cubicBezTo>
                    <a:pt x="296" y="0"/>
                    <a:pt x="282" y="1"/>
                    <a:pt x="269" y="3"/>
                  </a:cubicBezTo>
                  <a:cubicBezTo>
                    <a:pt x="111" y="26"/>
                    <a:pt x="0" y="170"/>
                    <a:pt x="19" y="328"/>
                  </a:cubicBezTo>
                  <a:lnTo>
                    <a:pt x="96" y="846"/>
                  </a:lnTo>
                  <a:cubicBezTo>
                    <a:pt x="117" y="989"/>
                    <a:pt x="240" y="1094"/>
                    <a:pt x="385" y="1094"/>
                  </a:cubicBezTo>
                  <a:cubicBezTo>
                    <a:pt x="399" y="1094"/>
                    <a:pt x="414" y="1093"/>
                    <a:pt x="428" y="1091"/>
                  </a:cubicBezTo>
                  <a:cubicBezTo>
                    <a:pt x="572" y="1069"/>
                    <a:pt x="677" y="946"/>
                    <a:pt x="677" y="802"/>
                  </a:cubicBezTo>
                  <a:cubicBezTo>
                    <a:pt x="677" y="787"/>
                    <a:pt x="676" y="773"/>
                    <a:pt x="674" y="758"/>
                  </a:cubicBezTo>
                  <a:lnTo>
                    <a:pt x="598" y="246"/>
                  </a:lnTo>
                  <a:cubicBezTo>
                    <a:pt x="575" y="103"/>
                    <a:pt x="451"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1423973" y="2481959"/>
              <a:ext cx="1866" cy="2474"/>
            </a:xfrm>
            <a:custGeom>
              <a:avLst/>
              <a:gdLst/>
              <a:ahLst/>
              <a:cxnLst/>
              <a:rect l="l" t="t" r="r" b="b"/>
              <a:pathLst>
                <a:path w="92" h="122" extrusionOk="0">
                  <a:moveTo>
                    <a:pt x="92" y="0"/>
                  </a:moveTo>
                  <a:lnTo>
                    <a:pt x="15" y="102"/>
                  </a:lnTo>
                  <a:lnTo>
                    <a:pt x="15" y="102"/>
                  </a:lnTo>
                  <a:cubicBezTo>
                    <a:pt x="44" y="64"/>
                    <a:pt x="70" y="30"/>
                    <a:pt x="92" y="0"/>
                  </a:cubicBezTo>
                  <a:close/>
                  <a:moveTo>
                    <a:pt x="15" y="102"/>
                  </a:moveTo>
                  <a:cubicBezTo>
                    <a:pt x="10" y="109"/>
                    <a:pt x="5" y="115"/>
                    <a:pt x="0" y="122"/>
                  </a:cubicBezTo>
                  <a:lnTo>
                    <a:pt x="15" y="10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1416288" y="2476017"/>
              <a:ext cx="16263" cy="14356"/>
            </a:xfrm>
            <a:custGeom>
              <a:avLst/>
              <a:gdLst/>
              <a:ahLst/>
              <a:cxnLst/>
              <a:rect l="l" t="t" r="r" b="b"/>
              <a:pathLst>
                <a:path w="802" h="708" extrusionOk="0">
                  <a:moveTo>
                    <a:pt x="472" y="1"/>
                  </a:moveTo>
                  <a:cubicBezTo>
                    <a:pt x="383" y="1"/>
                    <a:pt x="296" y="40"/>
                    <a:pt x="239" y="115"/>
                  </a:cubicBezTo>
                  <a:lnTo>
                    <a:pt x="146" y="240"/>
                  </a:lnTo>
                  <a:cubicBezTo>
                    <a:pt x="1" y="432"/>
                    <a:pt x="138" y="708"/>
                    <a:pt x="379" y="708"/>
                  </a:cubicBezTo>
                  <a:cubicBezTo>
                    <a:pt x="471" y="708"/>
                    <a:pt x="558" y="665"/>
                    <a:pt x="614" y="590"/>
                  </a:cubicBezTo>
                  <a:lnTo>
                    <a:pt x="704" y="471"/>
                  </a:lnTo>
                  <a:cubicBezTo>
                    <a:pt x="802" y="342"/>
                    <a:pt x="777" y="158"/>
                    <a:pt x="648" y="61"/>
                  </a:cubicBezTo>
                  <a:cubicBezTo>
                    <a:pt x="596" y="20"/>
                    <a:pt x="533"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1416206" y="2490071"/>
              <a:ext cx="3467" cy="4562"/>
            </a:xfrm>
            <a:custGeom>
              <a:avLst/>
              <a:gdLst/>
              <a:ahLst/>
              <a:cxnLst/>
              <a:rect l="l" t="t" r="r" b="b"/>
              <a:pathLst>
                <a:path w="171" h="225" extrusionOk="0">
                  <a:moveTo>
                    <a:pt x="171" y="1"/>
                  </a:moveTo>
                  <a:cubicBezTo>
                    <a:pt x="127" y="57"/>
                    <a:pt x="83" y="116"/>
                    <a:pt x="35" y="179"/>
                  </a:cubicBezTo>
                  <a:lnTo>
                    <a:pt x="35" y="179"/>
                  </a:lnTo>
                  <a:cubicBezTo>
                    <a:pt x="83" y="116"/>
                    <a:pt x="128" y="57"/>
                    <a:pt x="171" y="1"/>
                  </a:cubicBezTo>
                  <a:close/>
                  <a:moveTo>
                    <a:pt x="35" y="179"/>
                  </a:moveTo>
                  <a:lnTo>
                    <a:pt x="35" y="179"/>
                  </a:lnTo>
                  <a:cubicBezTo>
                    <a:pt x="23" y="194"/>
                    <a:pt x="12" y="209"/>
                    <a:pt x="0" y="225"/>
                  </a:cubicBezTo>
                  <a:cubicBezTo>
                    <a:pt x="12" y="209"/>
                    <a:pt x="23" y="194"/>
                    <a:pt x="35" y="17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1408501" y="2484149"/>
              <a:ext cx="17885" cy="16425"/>
            </a:xfrm>
            <a:custGeom>
              <a:avLst/>
              <a:gdLst/>
              <a:ahLst/>
              <a:cxnLst/>
              <a:rect l="l" t="t" r="r" b="b"/>
              <a:pathLst>
                <a:path w="882" h="810" extrusionOk="0">
                  <a:moveTo>
                    <a:pt x="551" y="1"/>
                  </a:moveTo>
                  <a:cubicBezTo>
                    <a:pt x="463" y="1"/>
                    <a:pt x="375" y="40"/>
                    <a:pt x="317" y="116"/>
                  </a:cubicBezTo>
                  <a:lnTo>
                    <a:pt x="148" y="339"/>
                  </a:lnTo>
                  <a:cubicBezTo>
                    <a:pt x="0" y="532"/>
                    <a:pt x="137" y="809"/>
                    <a:pt x="380" y="809"/>
                  </a:cubicBezTo>
                  <a:cubicBezTo>
                    <a:pt x="471" y="809"/>
                    <a:pt x="556" y="767"/>
                    <a:pt x="612" y="695"/>
                  </a:cubicBezTo>
                  <a:lnTo>
                    <a:pt x="784" y="470"/>
                  </a:lnTo>
                  <a:cubicBezTo>
                    <a:pt x="882" y="341"/>
                    <a:pt x="856" y="158"/>
                    <a:pt x="727" y="60"/>
                  </a:cubicBezTo>
                  <a:cubicBezTo>
                    <a:pt x="675" y="20"/>
                    <a:pt x="612" y="1"/>
                    <a:pt x="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1420546" y="2485062"/>
              <a:ext cx="2961" cy="3853"/>
            </a:xfrm>
            <a:custGeom>
              <a:avLst/>
              <a:gdLst/>
              <a:ahLst/>
              <a:cxnLst/>
              <a:rect l="l" t="t" r="r" b="b"/>
              <a:pathLst>
                <a:path w="146" h="190" extrusionOk="0">
                  <a:moveTo>
                    <a:pt x="146" y="0"/>
                  </a:moveTo>
                  <a:lnTo>
                    <a:pt x="146" y="0"/>
                  </a:lnTo>
                  <a:cubicBezTo>
                    <a:pt x="103" y="56"/>
                    <a:pt x="55" y="119"/>
                    <a:pt x="1" y="190"/>
                  </a:cubicBezTo>
                  <a:cubicBezTo>
                    <a:pt x="54" y="121"/>
                    <a:pt x="104" y="56"/>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1412881" y="2479222"/>
              <a:ext cx="17276" cy="15654"/>
            </a:xfrm>
            <a:custGeom>
              <a:avLst/>
              <a:gdLst/>
              <a:ahLst/>
              <a:cxnLst/>
              <a:rect l="l" t="t" r="r" b="b"/>
              <a:pathLst>
                <a:path w="852" h="772" extrusionOk="0">
                  <a:moveTo>
                    <a:pt x="521" y="0"/>
                  </a:moveTo>
                  <a:cubicBezTo>
                    <a:pt x="434" y="0"/>
                    <a:pt x="349" y="38"/>
                    <a:pt x="292" y="111"/>
                  </a:cubicBezTo>
                  <a:lnTo>
                    <a:pt x="147" y="301"/>
                  </a:lnTo>
                  <a:cubicBezTo>
                    <a:pt x="0" y="494"/>
                    <a:pt x="137" y="771"/>
                    <a:pt x="379" y="771"/>
                  </a:cubicBezTo>
                  <a:cubicBezTo>
                    <a:pt x="471" y="771"/>
                    <a:pt x="556" y="729"/>
                    <a:pt x="612" y="656"/>
                  </a:cubicBezTo>
                  <a:lnTo>
                    <a:pt x="755" y="468"/>
                  </a:lnTo>
                  <a:lnTo>
                    <a:pt x="757" y="466"/>
                  </a:lnTo>
                  <a:cubicBezTo>
                    <a:pt x="851" y="337"/>
                    <a:pt x="825" y="157"/>
                    <a:pt x="698" y="61"/>
                  </a:cubicBezTo>
                  <a:cubicBezTo>
                    <a:pt x="645" y="20"/>
                    <a:pt x="583"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1674354" y="3097585"/>
              <a:ext cx="99360" cy="341189"/>
            </a:xfrm>
            <a:custGeom>
              <a:avLst/>
              <a:gdLst/>
              <a:ahLst/>
              <a:cxnLst/>
              <a:rect l="l" t="t" r="r" b="b"/>
              <a:pathLst>
                <a:path w="4900" h="16826" extrusionOk="0">
                  <a:moveTo>
                    <a:pt x="251" y="1"/>
                  </a:moveTo>
                  <a:cubicBezTo>
                    <a:pt x="211" y="1"/>
                    <a:pt x="171" y="11"/>
                    <a:pt x="136" y="34"/>
                  </a:cubicBezTo>
                  <a:cubicBezTo>
                    <a:pt x="32" y="99"/>
                    <a:pt x="1" y="235"/>
                    <a:pt x="66" y="338"/>
                  </a:cubicBezTo>
                  <a:cubicBezTo>
                    <a:pt x="96" y="384"/>
                    <a:pt x="3013" y="5064"/>
                    <a:pt x="3733" y="7371"/>
                  </a:cubicBezTo>
                  <a:cubicBezTo>
                    <a:pt x="4445" y="9648"/>
                    <a:pt x="2714" y="16483"/>
                    <a:pt x="2696" y="16551"/>
                  </a:cubicBezTo>
                  <a:cubicBezTo>
                    <a:pt x="2661" y="16691"/>
                    <a:pt x="2766" y="16825"/>
                    <a:pt x="2910" y="16825"/>
                  </a:cubicBezTo>
                  <a:cubicBezTo>
                    <a:pt x="3010" y="16825"/>
                    <a:pt x="3097" y="16757"/>
                    <a:pt x="3122" y="16660"/>
                  </a:cubicBezTo>
                  <a:cubicBezTo>
                    <a:pt x="3194" y="16375"/>
                    <a:pt x="4900" y="9635"/>
                    <a:pt x="4152" y="7240"/>
                  </a:cubicBezTo>
                  <a:cubicBezTo>
                    <a:pt x="3414" y="4879"/>
                    <a:pt x="559" y="299"/>
                    <a:pt x="438" y="105"/>
                  </a:cubicBezTo>
                  <a:cubicBezTo>
                    <a:pt x="396" y="38"/>
                    <a:pt x="324"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1779418" y="3148384"/>
              <a:ext cx="132696" cy="119779"/>
            </a:xfrm>
            <a:custGeom>
              <a:avLst/>
              <a:gdLst/>
              <a:ahLst/>
              <a:cxnLst/>
              <a:rect l="l" t="t" r="r" b="b"/>
              <a:pathLst>
                <a:path w="6544" h="5907" extrusionOk="0">
                  <a:moveTo>
                    <a:pt x="6293" y="1"/>
                  </a:moveTo>
                  <a:cubicBezTo>
                    <a:pt x="6205" y="1"/>
                    <a:pt x="6121" y="54"/>
                    <a:pt x="6088" y="141"/>
                  </a:cubicBezTo>
                  <a:cubicBezTo>
                    <a:pt x="4950" y="2842"/>
                    <a:pt x="181" y="5469"/>
                    <a:pt x="133" y="5494"/>
                  </a:cubicBezTo>
                  <a:cubicBezTo>
                    <a:pt x="45" y="5543"/>
                    <a:pt x="1" y="5644"/>
                    <a:pt x="25" y="5742"/>
                  </a:cubicBezTo>
                  <a:cubicBezTo>
                    <a:pt x="51" y="5839"/>
                    <a:pt x="138" y="5907"/>
                    <a:pt x="239" y="5907"/>
                  </a:cubicBezTo>
                  <a:cubicBezTo>
                    <a:pt x="275" y="5907"/>
                    <a:pt x="311" y="5897"/>
                    <a:pt x="343" y="5880"/>
                  </a:cubicBezTo>
                  <a:cubicBezTo>
                    <a:pt x="545" y="5770"/>
                    <a:pt x="5295" y="3153"/>
                    <a:pt x="6492" y="310"/>
                  </a:cubicBezTo>
                  <a:cubicBezTo>
                    <a:pt x="6543" y="198"/>
                    <a:pt x="6491" y="66"/>
                    <a:pt x="6377" y="18"/>
                  </a:cubicBezTo>
                  <a:cubicBezTo>
                    <a:pt x="6349" y="6"/>
                    <a:pt x="6321" y="1"/>
                    <a:pt x="6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1821314" y="3139644"/>
              <a:ext cx="120590" cy="116535"/>
            </a:xfrm>
            <a:custGeom>
              <a:avLst/>
              <a:gdLst/>
              <a:ahLst/>
              <a:cxnLst/>
              <a:rect l="l" t="t" r="r" b="b"/>
              <a:pathLst>
                <a:path w="5947" h="5747" extrusionOk="0">
                  <a:moveTo>
                    <a:pt x="5697" y="0"/>
                  </a:moveTo>
                  <a:cubicBezTo>
                    <a:pt x="5620" y="0"/>
                    <a:pt x="5546" y="41"/>
                    <a:pt x="5506" y="112"/>
                  </a:cubicBezTo>
                  <a:cubicBezTo>
                    <a:pt x="3789" y="3404"/>
                    <a:pt x="174" y="5314"/>
                    <a:pt x="137" y="5333"/>
                  </a:cubicBezTo>
                  <a:cubicBezTo>
                    <a:pt x="47" y="5380"/>
                    <a:pt x="1" y="5482"/>
                    <a:pt x="25" y="5580"/>
                  </a:cubicBezTo>
                  <a:cubicBezTo>
                    <a:pt x="50" y="5678"/>
                    <a:pt x="138" y="5747"/>
                    <a:pt x="239" y="5747"/>
                  </a:cubicBezTo>
                  <a:cubicBezTo>
                    <a:pt x="274" y="5747"/>
                    <a:pt x="309" y="5739"/>
                    <a:pt x="340" y="5722"/>
                  </a:cubicBezTo>
                  <a:cubicBezTo>
                    <a:pt x="493" y="5642"/>
                    <a:pt x="4113" y="3732"/>
                    <a:pt x="5894" y="315"/>
                  </a:cubicBezTo>
                  <a:cubicBezTo>
                    <a:pt x="5947" y="208"/>
                    <a:pt x="5904" y="80"/>
                    <a:pt x="5798" y="25"/>
                  </a:cubicBezTo>
                  <a:cubicBezTo>
                    <a:pt x="5766" y="8"/>
                    <a:pt x="5731" y="0"/>
                    <a:pt x="5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1058267" y="2015626"/>
              <a:ext cx="1247979" cy="884180"/>
            </a:xfrm>
            <a:custGeom>
              <a:avLst/>
              <a:gdLst/>
              <a:ahLst/>
              <a:cxnLst/>
              <a:rect l="l" t="t" r="r" b="b"/>
              <a:pathLst>
                <a:path w="61545" h="43604" extrusionOk="0">
                  <a:moveTo>
                    <a:pt x="32353" y="0"/>
                  </a:moveTo>
                  <a:cubicBezTo>
                    <a:pt x="30546" y="0"/>
                    <a:pt x="28386" y="85"/>
                    <a:pt x="28386" y="85"/>
                  </a:cubicBezTo>
                  <a:cubicBezTo>
                    <a:pt x="28386" y="85"/>
                    <a:pt x="29296" y="6457"/>
                    <a:pt x="28776" y="7757"/>
                  </a:cubicBezTo>
                  <a:cubicBezTo>
                    <a:pt x="28256" y="9057"/>
                    <a:pt x="25785" y="9577"/>
                    <a:pt x="22665" y="9577"/>
                  </a:cubicBezTo>
                  <a:cubicBezTo>
                    <a:pt x="19544" y="9577"/>
                    <a:pt x="16553" y="11398"/>
                    <a:pt x="14993" y="14520"/>
                  </a:cubicBezTo>
                  <a:cubicBezTo>
                    <a:pt x="13431" y="17641"/>
                    <a:pt x="739" y="36283"/>
                    <a:pt x="739" y="36283"/>
                  </a:cubicBezTo>
                  <a:cubicBezTo>
                    <a:pt x="739" y="36283"/>
                    <a:pt x="1" y="37122"/>
                    <a:pt x="52" y="37441"/>
                  </a:cubicBezTo>
                  <a:lnTo>
                    <a:pt x="4672" y="38225"/>
                  </a:lnTo>
                  <a:cubicBezTo>
                    <a:pt x="9225" y="34863"/>
                    <a:pt x="18243" y="22841"/>
                    <a:pt x="18243" y="22841"/>
                  </a:cubicBezTo>
                  <a:lnTo>
                    <a:pt x="19153" y="22320"/>
                  </a:lnTo>
                  <a:cubicBezTo>
                    <a:pt x="19153" y="22320"/>
                    <a:pt x="20714" y="27912"/>
                    <a:pt x="23445" y="30252"/>
                  </a:cubicBezTo>
                  <a:cubicBezTo>
                    <a:pt x="26175" y="32594"/>
                    <a:pt x="26956" y="34804"/>
                    <a:pt x="25915" y="37664"/>
                  </a:cubicBezTo>
                  <a:cubicBezTo>
                    <a:pt x="25586" y="38569"/>
                    <a:pt x="24868" y="39850"/>
                    <a:pt x="23986" y="41396"/>
                  </a:cubicBezTo>
                  <a:cubicBezTo>
                    <a:pt x="26293" y="42369"/>
                    <a:pt x="30602" y="43604"/>
                    <a:pt x="37589" y="43604"/>
                  </a:cubicBezTo>
                  <a:cubicBezTo>
                    <a:pt x="39774" y="43604"/>
                    <a:pt x="42221" y="43483"/>
                    <a:pt x="44950" y="43196"/>
                  </a:cubicBezTo>
                  <a:cubicBezTo>
                    <a:pt x="44771" y="42037"/>
                    <a:pt x="44640" y="41082"/>
                    <a:pt x="44640" y="40525"/>
                  </a:cubicBezTo>
                  <a:cubicBezTo>
                    <a:pt x="44640" y="38444"/>
                    <a:pt x="44509" y="34413"/>
                    <a:pt x="44509" y="31813"/>
                  </a:cubicBezTo>
                  <a:cubicBezTo>
                    <a:pt x="44509" y="29212"/>
                    <a:pt x="47111" y="26872"/>
                    <a:pt x="46329" y="24271"/>
                  </a:cubicBezTo>
                  <a:cubicBezTo>
                    <a:pt x="45549" y="21670"/>
                    <a:pt x="45289" y="19460"/>
                    <a:pt x="45289" y="19460"/>
                  </a:cubicBezTo>
                  <a:lnTo>
                    <a:pt x="46591" y="17901"/>
                  </a:lnTo>
                  <a:cubicBezTo>
                    <a:pt x="46591" y="17901"/>
                    <a:pt x="50740" y="25113"/>
                    <a:pt x="52185" y="26711"/>
                  </a:cubicBezTo>
                  <a:cubicBezTo>
                    <a:pt x="54984" y="29804"/>
                    <a:pt x="58309" y="33015"/>
                    <a:pt x="59206" y="33015"/>
                  </a:cubicBezTo>
                  <a:cubicBezTo>
                    <a:pt x="59256" y="33015"/>
                    <a:pt x="59298" y="33005"/>
                    <a:pt x="59333" y="32984"/>
                  </a:cubicBezTo>
                  <a:cubicBezTo>
                    <a:pt x="59983" y="32594"/>
                    <a:pt x="61544" y="32074"/>
                    <a:pt x="61024" y="28563"/>
                  </a:cubicBezTo>
                  <a:cubicBezTo>
                    <a:pt x="60504" y="25052"/>
                    <a:pt x="53352" y="17510"/>
                    <a:pt x="51401" y="13868"/>
                  </a:cubicBezTo>
                  <a:cubicBezTo>
                    <a:pt x="49451" y="10228"/>
                    <a:pt x="47761" y="9058"/>
                    <a:pt x="45419" y="8668"/>
                  </a:cubicBezTo>
                  <a:cubicBezTo>
                    <a:pt x="43079" y="8278"/>
                    <a:pt x="38657" y="8928"/>
                    <a:pt x="36577" y="7628"/>
                  </a:cubicBezTo>
                  <a:cubicBezTo>
                    <a:pt x="34497" y="6327"/>
                    <a:pt x="34497" y="606"/>
                    <a:pt x="34758" y="216"/>
                  </a:cubicBezTo>
                  <a:cubicBezTo>
                    <a:pt x="34870" y="48"/>
                    <a:pt x="33711" y="0"/>
                    <a:pt x="3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1052143" y="2009563"/>
              <a:ext cx="1259699" cy="896124"/>
            </a:xfrm>
            <a:custGeom>
              <a:avLst/>
              <a:gdLst/>
              <a:ahLst/>
              <a:cxnLst/>
              <a:rect l="l" t="t" r="r" b="b"/>
              <a:pathLst>
                <a:path w="62123" h="44193" extrusionOk="0">
                  <a:moveTo>
                    <a:pt x="32622" y="591"/>
                  </a:moveTo>
                  <a:cubicBezTo>
                    <a:pt x="33593" y="591"/>
                    <a:pt x="34363" y="614"/>
                    <a:pt x="34717" y="666"/>
                  </a:cubicBezTo>
                  <a:cubicBezTo>
                    <a:pt x="34575" y="1462"/>
                    <a:pt x="34649" y="3395"/>
                    <a:pt x="34978" y="4920"/>
                  </a:cubicBezTo>
                  <a:cubicBezTo>
                    <a:pt x="35334" y="6577"/>
                    <a:pt x="35923" y="7671"/>
                    <a:pt x="36725" y="8173"/>
                  </a:cubicBezTo>
                  <a:cubicBezTo>
                    <a:pt x="38149" y="9063"/>
                    <a:pt x="40563" y="9084"/>
                    <a:pt x="42693" y="9103"/>
                  </a:cubicBezTo>
                  <a:cubicBezTo>
                    <a:pt x="43816" y="9113"/>
                    <a:pt x="44878" y="9121"/>
                    <a:pt x="45674" y="9255"/>
                  </a:cubicBezTo>
                  <a:cubicBezTo>
                    <a:pt x="47753" y="9601"/>
                    <a:pt x="49444" y="10567"/>
                    <a:pt x="51446" y="14306"/>
                  </a:cubicBezTo>
                  <a:cubicBezTo>
                    <a:pt x="52207" y="15724"/>
                    <a:pt x="53733" y="17713"/>
                    <a:pt x="55351" y="19818"/>
                  </a:cubicBezTo>
                  <a:cubicBezTo>
                    <a:pt x="57872" y="23099"/>
                    <a:pt x="60727" y="26816"/>
                    <a:pt x="61037" y="28903"/>
                  </a:cubicBezTo>
                  <a:cubicBezTo>
                    <a:pt x="61484" y="31924"/>
                    <a:pt x="60350" y="32550"/>
                    <a:pt x="59673" y="32924"/>
                  </a:cubicBezTo>
                  <a:cubicBezTo>
                    <a:pt x="59605" y="32963"/>
                    <a:pt x="59542" y="32997"/>
                    <a:pt x="59513" y="33021"/>
                  </a:cubicBezTo>
                  <a:cubicBezTo>
                    <a:pt x="59505" y="33022"/>
                    <a:pt x="59497" y="33022"/>
                    <a:pt x="59488" y="33022"/>
                  </a:cubicBezTo>
                  <a:cubicBezTo>
                    <a:pt x="58918" y="33022"/>
                    <a:pt x="56188" y="30665"/>
                    <a:pt x="52704" y="26811"/>
                  </a:cubicBezTo>
                  <a:cubicBezTo>
                    <a:pt x="51298" y="25257"/>
                    <a:pt x="47187" y="18125"/>
                    <a:pt x="47147" y="18052"/>
                  </a:cubicBezTo>
                  <a:cubicBezTo>
                    <a:pt x="47099" y="17969"/>
                    <a:pt x="47013" y="17915"/>
                    <a:pt x="46918" y="17907"/>
                  </a:cubicBezTo>
                  <a:cubicBezTo>
                    <a:pt x="46910" y="17906"/>
                    <a:pt x="46901" y="17905"/>
                    <a:pt x="46893" y="17905"/>
                  </a:cubicBezTo>
                  <a:cubicBezTo>
                    <a:pt x="46806" y="17905"/>
                    <a:pt x="46723" y="17943"/>
                    <a:pt x="46668" y="18011"/>
                  </a:cubicBezTo>
                  <a:lnTo>
                    <a:pt x="45367" y="19572"/>
                  </a:lnTo>
                  <a:cubicBezTo>
                    <a:pt x="45316" y="19634"/>
                    <a:pt x="45292" y="19714"/>
                    <a:pt x="45301" y="19794"/>
                  </a:cubicBezTo>
                  <a:cubicBezTo>
                    <a:pt x="45304" y="19816"/>
                    <a:pt x="45574" y="22060"/>
                    <a:pt x="46353" y="24654"/>
                  </a:cubicBezTo>
                  <a:cubicBezTo>
                    <a:pt x="46759" y="26013"/>
                    <a:pt x="46166" y="27310"/>
                    <a:pt x="45538" y="28685"/>
                  </a:cubicBezTo>
                  <a:cubicBezTo>
                    <a:pt x="45037" y="29780"/>
                    <a:pt x="44520" y="30911"/>
                    <a:pt x="44520" y="32113"/>
                  </a:cubicBezTo>
                  <a:cubicBezTo>
                    <a:pt x="44520" y="33488"/>
                    <a:pt x="44555" y="35240"/>
                    <a:pt x="44589" y="36935"/>
                  </a:cubicBezTo>
                  <a:cubicBezTo>
                    <a:pt x="44621" y="38431"/>
                    <a:pt x="44650" y="39845"/>
                    <a:pt x="44650" y="40825"/>
                  </a:cubicBezTo>
                  <a:cubicBezTo>
                    <a:pt x="44650" y="41341"/>
                    <a:pt x="44754" y="42164"/>
                    <a:pt x="44917" y="43236"/>
                  </a:cubicBezTo>
                  <a:cubicBezTo>
                    <a:pt x="42333" y="43498"/>
                    <a:pt x="40008" y="43608"/>
                    <a:pt x="37925" y="43608"/>
                  </a:cubicBezTo>
                  <a:cubicBezTo>
                    <a:pt x="31162" y="43608"/>
                    <a:pt x="26949" y="42447"/>
                    <a:pt x="24707" y="41552"/>
                  </a:cubicBezTo>
                  <a:cubicBezTo>
                    <a:pt x="25555" y="40060"/>
                    <a:pt x="26180" y="38923"/>
                    <a:pt x="26492" y="38063"/>
                  </a:cubicBezTo>
                  <a:cubicBezTo>
                    <a:pt x="27569" y="35101"/>
                    <a:pt x="26806" y="32788"/>
                    <a:pt x="23937" y="30330"/>
                  </a:cubicBezTo>
                  <a:cubicBezTo>
                    <a:pt x="21307" y="28074"/>
                    <a:pt x="19752" y="22596"/>
                    <a:pt x="19737" y="22542"/>
                  </a:cubicBezTo>
                  <a:cubicBezTo>
                    <a:pt x="19700" y="22409"/>
                    <a:pt x="19581" y="22327"/>
                    <a:pt x="19455" y="22327"/>
                  </a:cubicBezTo>
                  <a:cubicBezTo>
                    <a:pt x="19406" y="22327"/>
                    <a:pt x="19356" y="22339"/>
                    <a:pt x="19310" y="22365"/>
                  </a:cubicBezTo>
                  <a:lnTo>
                    <a:pt x="18400" y="22885"/>
                  </a:lnTo>
                  <a:cubicBezTo>
                    <a:pt x="18365" y="22905"/>
                    <a:pt x="18335" y="22932"/>
                    <a:pt x="18312" y="22964"/>
                  </a:cubicBezTo>
                  <a:cubicBezTo>
                    <a:pt x="18222" y="23084"/>
                    <a:pt x="9397" y="34818"/>
                    <a:pt x="4898" y="38215"/>
                  </a:cubicBezTo>
                  <a:lnTo>
                    <a:pt x="726" y="37507"/>
                  </a:lnTo>
                  <a:cubicBezTo>
                    <a:pt x="838" y="37308"/>
                    <a:pt x="1051" y="37014"/>
                    <a:pt x="1284" y="36747"/>
                  </a:cubicBezTo>
                  <a:cubicBezTo>
                    <a:pt x="1802" y="35984"/>
                    <a:pt x="14005" y="18052"/>
                    <a:pt x="15556" y="14948"/>
                  </a:cubicBezTo>
                  <a:cubicBezTo>
                    <a:pt x="17030" y="12000"/>
                    <a:pt x="19870" y="10168"/>
                    <a:pt x="22967" y="10168"/>
                  </a:cubicBezTo>
                  <a:cubicBezTo>
                    <a:pt x="25512" y="10168"/>
                    <a:pt x="28687" y="9821"/>
                    <a:pt x="29349" y="8164"/>
                  </a:cubicBezTo>
                  <a:cubicBezTo>
                    <a:pt x="29832" y="6958"/>
                    <a:pt x="29214" y="2073"/>
                    <a:pt x="29022" y="664"/>
                  </a:cubicBezTo>
                  <a:cubicBezTo>
                    <a:pt x="30275" y="618"/>
                    <a:pt x="31567" y="591"/>
                    <a:pt x="32622" y="591"/>
                  </a:cubicBezTo>
                  <a:close/>
                  <a:moveTo>
                    <a:pt x="32526" y="0"/>
                  </a:moveTo>
                  <a:cubicBezTo>
                    <a:pt x="31596" y="0"/>
                    <a:pt x="30350" y="27"/>
                    <a:pt x="28677" y="92"/>
                  </a:cubicBezTo>
                  <a:cubicBezTo>
                    <a:pt x="28503" y="98"/>
                    <a:pt x="28374" y="254"/>
                    <a:pt x="28398" y="426"/>
                  </a:cubicBezTo>
                  <a:cubicBezTo>
                    <a:pt x="28649" y="2176"/>
                    <a:pt x="29210" y="6940"/>
                    <a:pt x="28806" y="7948"/>
                  </a:cubicBezTo>
                  <a:cubicBezTo>
                    <a:pt x="28390" y="8988"/>
                    <a:pt x="26262" y="9585"/>
                    <a:pt x="22967" y="9585"/>
                  </a:cubicBezTo>
                  <a:cubicBezTo>
                    <a:pt x="19647" y="9585"/>
                    <a:pt x="16606" y="11539"/>
                    <a:pt x="15032" y="14688"/>
                  </a:cubicBezTo>
                  <a:cubicBezTo>
                    <a:pt x="13499" y="17754"/>
                    <a:pt x="926" y="36231"/>
                    <a:pt x="822" y="36388"/>
                  </a:cubicBezTo>
                  <a:cubicBezTo>
                    <a:pt x="512" y="36741"/>
                    <a:pt x="1" y="37391"/>
                    <a:pt x="65" y="37787"/>
                  </a:cubicBezTo>
                  <a:cubicBezTo>
                    <a:pt x="84" y="37911"/>
                    <a:pt x="181" y="38009"/>
                    <a:pt x="305" y="38030"/>
                  </a:cubicBezTo>
                  <a:lnTo>
                    <a:pt x="4925" y="38813"/>
                  </a:lnTo>
                  <a:cubicBezTo>
                    <a:pt x="4941" y="38816"/>
                    <a:pt x="4958" y="38817"/>
                    <a:pt x="4974" y="38817"/>
                  </a:cubicBezTo>
                  <a:cubicBezTo>
                    <a:pt x="5036" y="38817"/>
                    <a:pt x="5096" y="38797"/>
                    <a:pt x="5147" y="38760"/>
                  </a:cubicBezTo>
                  <a:cubicBezTo>
                    <a:pt x="9582" y="35485"/>
                    <a:pt x="18027" y="24315"/>
                    <a:pt x="18744" y="23364"/>
                  </a:cubicBezTo>
                  <a:lnTo>
                    <a:pt x="19280" y="23057"/>
                  </a:lnTo>
                  <a:cubicBezTo>
                    <a:pt x="19678" y="24348"/>
                    <a:pt x="21163" y="28722"/>
                    <a:pt x="23556" y="30774"/>
                  </a:cubicBezTo>
                  <a:cubicBezTo>
                    <a:pt x="26209" y="33047"/>
                    <a:pt x="26923" y="35168"/>
                    <a:pt x="25943" y="37864"/>
                  </a:cubicBezTo>
                  <a:cubicBezTo>
                    <a:pt x="25626" y="38733"/>
                    <a:pt x="24921" y="39994"/>
                    <a:pt x="24033" y="41550"/>
                  </a:cubicBezTo>
                  <a:cubicBezTo>
                    <a:pt x="23946" y="41702"/>
                    <a:pt x="24013" y="41897"/>
                    <a:pt x="24174" y="41966"/>
                  </a:cubicBezTo>
                  <a:cubicBezTo>
                    <a:pt x="26371" y="42892"/>
                    <a:pt x="30738" y="44192"/>
                    <a:pt x="37936" y="44192"/>
                  </a:cubicBezTo>
                  <a:cubicBezTo>
                    <a:pt x="40118" y="44192"/>
                    <a:pt x="42561" y="44073"/>
                    <a:pt x="45284" y="43786"/>
                  </a:cubicBezTo>
                  <a:cubicBezTo>
                    <a:pt x="45450" y="43769"/>
                    <a:pt x="45568" y="43615"/>
                    <a:pt x="45542" y="43451"/>
                  </a:cubicBezTo>
                  <a:cubicBezTo>
                    <a:pt x="45382" y="42416"/>
                    <a:pt x="45235" y="41383"/>
                    <a:pt x="45235" y="40824"/>
                  </a:cubicBezTo>
                  <a:cubicBezTo>
                    <a:pt x="45235" y="39839"/>
                    <a:pt x="45206" y="38423"/>
                    <a:pt x="45176" y="36923"/>
                  </a:cubicBezTo>
                  <a:cubicBezTo>
                    <a:pt x="45141" y="35231"/>
                    <a:pt x="45105" y="33483"/>
                    <a:pt x="45105" y="32113"/>
                  </a:cubicBezTo>
                  <a:cubicBezTo>
                    <a:pt x="45105" y="31039"/>
                    <a:pt x="45596" y="29965"/>
                    <a:pt x="46069" y="28927"/>
                  </a:cubicBezTo>
                  <a:cubicBezTo>
                    <a:pt x="46716" y="27516"/>
                    <a:pt x="47384" y="26056"/>
                    <a:pt x="46913" y="24486"/>
                  </a:cubicBezTo>
                  <a:cubicBezTo>
                    <a:pt x="46253" y="22286"/>
                    <a:pt x="45966" y="20347"/>
                    <a:pt x="45899" y="19849"/>
                  </a:cubicBezTo>
                  <a:lnTo>
                    <a:pt x="46850" y="18707"/>
                  </a:lnTo>
                  <a:cubicBezTo>
                    <a:pt x="47720" y="20208"/>
                    <a:pt x="50993" y="25792"/>
                    <a:pt x="52269" y="27205"/>
                  </a:cubicBezTo>
                  <a:cubicBezTo>
                    <a:pt x="54065" y="29189"/>
                    <a:pt x="58195" y="33590"/>
                    <a:pt x="59559" y="33590"/>
                  </a:cubicBezTo>
                  <a:cubicBezTo>
                    <a:pt x="59646" y="33590"/>
                    <a:pt x="59722" y="33572"/>
                    <a:pt x="59786" y="33534"/>
                  </a:cubicBezTo>
                  <a:cubicBezTo>
                    <a:pt x="59837" y="33502"/>
                    <a:pt x="59894" y="33471"/>
                    <a:pt x="59955" y="33437"/>
                  </a:cubicBezTo>
                  <a:cubicBezTo>
                    <a:pt x="60712" y="33019"/>
                    <a:pt x="62123" y="32239"/>
                    <a:pt x="61615" y="28818"/>
                  </a:cubicBezTo>
                  <a:cubicBezTo>
                    <a:pt x="61284" y="26581"/>
                    <a:pt x="58504" y="22962"/>
                    <a:pt x="55815" y="19462"/>
                  </a:cubicBezTo>
                  <a:cubicBezTo>
                    <a:pt x="54213" y="17377"/>
                    <a:pt x="52699" y="15408"/>
                    <a:pt x="51962" y="14029"/>
                  </a:cubicBezTo>
                  <a:cubicBezTo>
                    <a:pt x="50109" y="10571"/>
                    <a:pt x="48432" y="9121"/>
                    <a:pt x="45770" y="8678"/>
                  </a:cubicBezTo>
                  <a:cubicBezTo>
                    <a:pt x="44930" y="8537"/>
                    <a:pt x="43845" y="8528"/>
                    <a:pt x="42698" y="8519"/>
                  </a:cubicBezTo>
                  <a:cubicBezTo>
                    <a:pt x="40645" y="8500"/>
                    <a:pt x="38319" y="8481"/>
                    <a:pt x="37035" y="7678"/>
                  </a:cubicBezTo>
                  <a:cubicBezTo>
                    <a:pt x="35163" y="6508"/>
                    <a:pt x="35114" y="1148"/>
                    <a:pt x="35303" y="676"/>
                  </a:cubicBezTo>
                  <a:cubicBezTo>
                    <a:pt x="35364" y="585"/>
                    <a:pt x="35371" y="429"/>
                    <a:pt x="35318" y="334"/>
                  </a:cubicBezTo>
                  <a:cubicBezTo>
                    <a:pt x="35246" y="207"/>
                    <a:pt x="35131" y="0"/>
                    <a:pt x="32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1539339" y="2807800"/>
              <a:ext cx="429924" cy="112946"/>
            </a:xfrm>
            <a:custGeom>
              <a:avLst/>
              <a:gdLst/>
              <a:ahLst/>
              <a:cxnLst/>
              <a:rect l="l" t="t" r="r" b="b"/>
              <a:pathLst>
                <a:path w="21202" h="5570" extrusionOk="0">
                  <a:moveTo>
                    <a:pt x="1550" y="0"/>
                  </a:moveTo>
                  <a:cubicBezTo>
                    <a:pt x="1138" y="798"/>
                    <a:pt x="600" y="1740"/>
                    <a:pt x="0" y="2792"/>
                  </a:cubicBezTo>
                  <a:cubicBezTo>
                    <a:pt x="1827" y="3557"/>
                    <a:pt x="7143" y="5570"/>
                    <a:pt x="12418" y="5570"/>
                  </a:cubicBezTo>
                  <a:cubicBezTo>
                    <a:pt x="12999" y="5570"/>
                    <a:pt x="13580" y="5545"/>
                    <a:pt x="14155" y="5492"/>
                  </a:cubicBezTo>
                  <a:cubicBezTo>
                    <a:pt x="17928" y="5143"/>
                    <a:pt x="20047" y="4494"/>
                    <a:pt x="21202" y="3967"/>
                  </a:cubicBezTo>
                  <a:cubicBezTo>
                    <a:pt x="21042" y="2921"/>
                    <a:pt x="20927" y="2061"/>
                    <a:pt x="20918" y="1523"/>
                  </a:cubicBezTo>
                  <a:cubicBezTo>
                    <a:pt x="19603" y="1713"/>
                    <a:pt x="17265" y="1974"/>
                    <a:pt x="14373" y="1974"/>
                  </a:cubicBezTo>
                  <a:cubicBezTo>
                    <a:pt x="10676" y="1974"/>
                    <a:pt x="6075" y="1547"/>
                    <a:pt x="155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1532424" y="2801879"/>
              <a:ext cx="443104" cy="124788"/>
            </a:xfrm>
            <a:custGeom>
              <a:avLst/>
              <a:gdLst/>
              <a:ahLst/>
              <a:cxnLst/>
              <a:rect l="l" t="t" r="r" b="b"/>
              <a:pathLst>
                <a:path w="21852" h="6154" extrusionOk="0">
                  <a:moveTo>
                    <a:pt x="2035" y="650"/>
                  </a:moveTo>
                  <a:cubicBezTo>
                    <a:pt x="6517" y="2143"/>
                    <a:pt x="11040" y="2562"/>
                    <a:pt x="14703" y="2562"/>
                  </a:cubicBezTo>
                  <a:cubicBezTo>
                    <a:pt x="17365" y="2562"/>
                    <a:pt x="19573" y="2341"/>
                    <a:pt x="20982" y="2150"/>
                  </a:cubicBezTo>
                  <a:cubicBezTo>
                    <a:pt x="21018" y="2679"/>
                    <a:pt x="21113" y="3376"/>
                    <a:pt x="21220" y="4081"/>
                  </a:cubicBezTo>
                  <a:cubicBezTo>
                    <a:pt x="20093" y="4561"/>
                    <a:pt x="18040" y="5162"/>
                    <a:pt x="14470" y="5493"/>
                  </a:cubicBezTo>
                  <a:cubicBezTo>
                    <a:pt x="13910" y="5545"/>
                    <a:pt x="13344" y="5568"/>
                    <a:pt x="12776" y="5568"/>
                  </a:cubicBezTo>
                  <a:cubicBezTo>
                    <a:pt x="7778" y="5568"/>
                    <a:pt x="2696" y="3725"/>
                    <a:pt x="760" y="2940"/>
                  </a:cubicBezTo>
                  <a:cubicBezTo>
                    <a:pt x="1231" y="2116"/>
                    <a:pt x="1674" y="1335"/>
                    <a:pt x="2035" y="650"/>
                  </a:cubicBezTo>
                  <a:close/>
                  <a:moveTo>
                    <a:pt x="1892" y="0"/>
                  </a:moveTo>
                  <a:cubicBezTo>
                    <a:pt x="1785" y="0"/>
                    <a:pt x="1683" y="59"/>
                    <a:pt x="1631" y="159"/>
                  </a:cubicBezTo>
                  <a:cubicBezTo>
                    <a:pt x="1217" y="961"/>
                    <a:pt x="668" y="1922"/>
                    <a:pt x="87" y="2939"/>
                  </a:cubicBezTo>
                  <a:cubicBezTo>
                    <a:pt x="0" y="3092"/>
                    <a:pt x="66" y="3286"/>
                    <a:pt x="229" y="3355"/>
                  </a:cubicBezTo>
                  <a:cubicBezTo>
                    <a:pt x="1905" y="4056"/>
                    <a:pt x="7377" y="6153"/>
                    <a:pt x="12778" y="6153"/>
                  </a:cubicBezTo>
                  <a:cubicBezTo>
                    <a:pt x="13362" y="6153"/>
                    <a:pt x="13946" y="6129"/>
                    <a:pt x="14523" y="6074"/>
                  </a:cubicBezTo>
                  <a:cubicBezTo>
                    <a:pt x="18400" y="5716"/>
                    <a:pt x="20547" y="5034"/>
                    <a:pt x="21665" y="4525"/>
                  </a:cubicBezTo>
                  <a:cubicBezTo>
                    <a:pt x="21783" y="4470"/>
                    <a:pt x="21851" y="4344"/>
                    <a:pt x="21832" y="4215"/>
                  </a:cubicBezTo>
                  <a:cubicBezTo>
                    <a:pt x="21698" y="3341"/>
                    <a:pt x="21560" y="2371"/>
                    <a:pt x="21552" y="1810"/>
                  </a:cubicBezTo>
                  <a:cubicBezTo>
                    <a:pt x="21550" y="1726"/>
                    <a:pt x="21513" y="1647"/>
                    <a:pt x="21449" y="1592"/>
                  </a:cubicBezTo>
                  <a:cubicBezTo>
                    <a:pt x="21395" y="1547"/>
                    <a:pt x="21325" y="1523"/>
                    <a:pt x="21255" y="1523"/>
                  </a:cubicBezTo>
                  <a:cubicBezTo>
                    <a:pt x="21243" y="1523"/>
                    <a:pt x="21230" y="1524"/>
                    <a:pt x="21218" y="1525"/>
                  </a:cubicBezTo>
                  <a:cubicBezTo>
                    <a:pt x="19853" y="1722"/>
                    <a:pt x="17536" y="1977"/>
                    <a:pt x="14699" y="1977"/>
                  </a:cubicBezTo>
                  <a:cubicBezTo>
                    <a:pt x="11024" y="1977"/>
                    <a:pt x="6474" y="1550"/>
                    <a:pt x="1986" y="16"/>
                  </a:cubicBezTo>
                  <a:cubicBezTo>
                    <a:pt x="1955" y="5"/>
                    <a:pt x="1923" y="0"/>
                    <a:pt x="1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1481402" y="2186881"/>
              <a:ext cx="532163" cy="697019"/>
            </a:xfrm>
            <a:custGeom>
              <a:avLst/>
              <a:gdLst/>
              <a:ahLst/>
              <a:cxnLst/>
              <a:rect l="l" t="t" r="r" b="b"/>
              <a:pathLst>
                <a:path w="26244" h="34374" extrusionOk="0">
                  <a:moveTo>
                    <a:pt x="19122" y="0"/>
                  </a:moveTo>
                  <a:cubicBezTo>
                    <a:pt x="19083" y="2182"/>
                    <a:pt x="18458" y="6994"/>
                    <a:pt x="13761" y="7894"/>
                  </a:cubicBezTo>
                  <a:cubicBezTo>
                    <a:pt x="13381" y="7966"/>
                    <a:pt x="13005" y="8001"/>
                    <a:pt x="12632" y="8001"/>
                  </a:cubicBezTo>
                  <a:cubicBezTo>
                    <a:pt x="8188" y="8001"/>
                    <a:pt x="4329" y="3147"/>
                    <a:pt x="2905" y="1109"/>
                  </a:cubicBezTo>
                  <a:cubicBezTo>
                    <a:pt x="2547" y="1125"/>
                    <a:pt x="2178" y="1133"/>
                    <a:pt x="1797" y="1133"/>
                  </a:cubicBezTo>
                  <a:cubicBezTo>
                    <a:pt x="1649" y="1133"/>
                    <a:pt x="1501" y="1140"/>
                    <a:pt x="1354" y="1148"/>
                  </a:cubicBezTo>
                  <a:cubicBezTo>
                    <a:pt x="2116" y="2802"/>
                    <a:pt x="3516" y="6520"/>
                    <a:pt x="3229" y="11015"/>
                  </a:cubicBezTo>
                  <a:cubicBezTo>
                    <a:pt x="2936" y="15584"/>
                    <a:pt x="973" y="17536"/>
                    <a:pt x="1" y="18231"/>
                  </a:cubicBezTo>
                  <a:cubicBezTo>
                    <a:pt x="678" y="19569"/>
                    <a:pt x="1544" y="20922"/>
                    <a:pt x="2578" y="21807"/>
                  </a:cubicBezTo>
                  <a:cubicBezTo>
                    <a:pt x="5309" y="24148"/>
                    <a:pt x="6089" y="26359"/>
                    <a:pt x="5049" y="29219"/>
                  </a:cubicBezTo>
                  <a:cubicBezTo>
                    <a:pt x="4825" y="29835"/>
                    <a:pt x="4414" y="30633"/>
                    <a:pt x="3900" y="31563"/>
                  </a:cubicBezTo>
                  <a:cubicBezTo>
                    <a:pt x="8342" y="33722"/>
                    <a:pt x="12508" y="34374"/>
                    <a:pt x="15918" y="34374"/>
                  </a:cubicBezTo>
                  <a:cubicBezTo>
                    <a:pt x="19730" y="34374"/>
                    <a:pt x="22598" y="33559"/>
                    <a:pt x="23854" y="33126"/>
                  </a:cubicBezTo>
                  <a:cubicBezTo>
                    <a:pt x="23803" y="32702"/>
                    <a:pt x="23774" y="32347"/>
                    <a:pt x="23774" y="32081"/>
                  </a:cubicBezTo>
                  <a:cubicBezTo>
                    <a:pt x="23774" y="30001"/>
                    <a:pt x="23643" y="25969"/>
                    <a:pt x="23643" y="23369"/>
                  </a:cubicBezTo>
                  <a:cubicBezTo>
                    <a:pt x="23643" y="20769"/>
                    <a:pt x="26243" y="18427"/>
                    <a:pt x="25463" y="15827"/>
                  </a:cubicBezTo>
                  <a:cubicBezTo>
                    <a:pt x="24683" y="13225"/>
                    <a:pt x="24423" y="11015"/>
                    <a:pt x="24423" y="11015"/>
                  </a:cubicBezTo>
                  <a:lnTo>
                    <a:pt x="24536" y="10881"/>
                  </a:lnTo>
                  <a:cubicBezTo>
                    <a:pt x="22927" y="7535"/>
                    <a:pt x="21724" y="2054"/>
                    <a:pt x="21320" y="65"/>
                  </a:cubicBezTo>
                  <a:cubicBezTo>
                    <a:pt x="20592" y="59"/>
                    <a:pt x="19845" y="46"/>
                    <a:pt x="1912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1474812" y="2180960"/>
              <a:ext cx="538185" cy="708780"/>
            </a:xfrm>
            <a:custGeom>
              <a:avLst/>
              <a:gdLst/>
              <a:ahLst/>
              <a:cxnLst/>
              <a:rect l="l" t="t" r="r" b="b"/>
              <a:pathLst>
                <a:path w="26541" h="34954" extrusionOk="0">
                  <a:moveTo>
                    <a:pt x="19730" y="601"/>
                  </a:moveTo>
                  <a:cubicBezTo>
                    <a:pt x="20287" y="630"/>
                    <a:pt x="20858" y="641"/>
                    <a:pt x="21406" y="647"/>
                  </a:cubicBezTo>
                  <a:cubicBezTo>
                    <a:pt x="21871" y="2899"/>
                    <a:pt x="23005" y="7894"/>
                    <a:pt x="24516" y="11130"/>
                  </a:cubicBezTo>
                  <a:cubicBezTo>
                    <a:pt x="24470" y="11190"/>
                    <a:pt x="24449" y="11265"/>
                    <a:pt x="24458" y="11342"/>
                  </a:cubicBezTo>
                  <a:cubicBezTo>
                    <a:pt x="24461" y="11364"/>
                    <a:pt x="24731" y="13608"/>
                    <a:pt x="25510" y="16202"/>
                  </a:cubicBezTo>
                  <a:cubicBezTo>
                    <a:pt x="25916" y="17561"/>
                    <a:pt x="25323" y="18858"/>
                    <a:pt x="24695" y="20233"/>
                  </a:cubicBezTo>
                  <a:cubicBezTo>
                    <a:pt x="24194" y="21328"/>
                    <a:pt x="23677" y="22459"/>
                    <a:pt x="23677" y="23661"/>
                  </a:cubicBezTo>
                  <a:cubicBezTo>
                    <a:pt x="23677" y="25036"/>
                    <a:pt x="23712" y="26788"/>
                    <a:pt x="23746" y="28483"/>
                  </a:cubicBezTo>
                  <a:cubicBezTo>
                    <a:pt x="23778" y="29979"/>
                    <a:pt x="23807" y="31393"/>
                    <a:pt x="23807" y="32373"/>
                  </a:cubicBezTo>
                  <a:cubicBezTo>
                    <a:pt x="23807" y="32588"/>
                    <a:pt x="23824" y="32865"/>
                    <a:pt x="23862" y="33216"/>
                  </a:cubicBezTo>
                  <a:cubicBezTo>
                    <a:pt x="22555" y="33646"/>
                    <a:pt x="19822" y="34369"/>
                    <a:pt x="16243" y="34369"/>
                  </a:cubicBezTo>
                  <a:cubicBezTo>
                    <a:pt x="12942" y="34369"/>
                    <a:pt x="8920" y="33754"/>
                    <a:pt x="4631" y="31725"/>
                  </a:cubicBezTo>
                  <a:cubicBezTo>
                    <a:pt x="5155" y="30765"/>
                    <a:pt x="5463" y="30124"/>
                    <a:pt x="5649" y="29612"/>
                  </a:cubicBezTo>
                  <a:cubicBezTo>
                    <a:pt x="6726" y="26649"/>
                    <a:pt x="5963" y="24336"/>
                    <a:pt x="3094" y="21878"/>
                  </a:cubicBezTo>
                  <a:cubicBezTo>
                    <a:pt x="2265" y="21167"/>
                    <a:pt x="1461" y="20069"/>
                    <a:pt x="699" y="18609"/>
                  </a:cubicBezTo>
                  <a:cubicBezTo>
                    <a:pt x="1839" y="17714"/>
                    <a:pt x="3569" y="15658"/>
                    <a:pt x="3845" y="11326"/>
                  </a:cubicBezTo>
                  <a:cubicBezTo>
                    <a:pt x="4112" y="7142"/>
                    <a:pt x="2956" y="3640"/>
                    <a:pt x="2122" y="1718"/>
                  </a:cubicBezTo>
                  <a:cubicBezTo>
                    <a:pt x="2451" y="1718"/>
                    <a:pt x="2770" y="1712"/>
                    <a:pt x="3083" y="1700"/>
                  </a:cubicBezTo>
                  <a:cubicBezTo>
                    <a:pt x="4683" y="3959"/>
                    <a:pt x="8502" y="8587"/>
                    <a:pt x="12948" y="8587"/>
                  </a:cubicBezTo>
                  <a:cubicBezTo>
                    <a:pt x="13341" y="8587"/>
                    <a:pt x="13739" y="8551"/>
                    <a:pt x="14141" y="8474"/>
                  </a:cubicBezTo>
                  <a:cubicBezTo>
                    <a:pt x="18859" y="7570"/>
                    <a:pt x="19637" y="2887"/>
                    <a:pt x="19730" y="601"/>
                  </a:cubicBezTo>
                  <a:close/>
                  <a:moveTo>
                    <a:pt x="19448" y="0"/>
                  </a:moveTo>
                  <a:cubicBezTo>
                    <a:pt x="19375" y="0"/>
                    <a:pt x="19303" y="28"/>
                    <a:pt x="19249" y="77"/>
                  </a:cubicBezTo>
                  <a:cubicBezTo>
                    <a:pt x="19190" y="132"/>
                    <a:pt x="19156" y="207"/>
                    <a:pt x="19154" y="287"/>
                  </a:cubicBezTo>
                  <a:cubicBezTo>
                    <a:pt x="19119" y="2288"/>
                    <a:pt x="18551" y="7034"/>
                    <a:pt x="14031" y="7899"/>
                  </a:cubicBezTo>
                  <a:cubicBezTo>
                    <a:pt x="13668" y="7969"/>
                    <a:pt x="13307" y="8001"/>
                    <a:pt x="12950" y="8001"/>
                  </a:cubicBezTo>
                  <a:cubicBezTo>
                    <a:pt x="8695" y="8001"/>
                    <a:pt x="4957" y="3359"/>
                    <a:pt x="3470" y="1233"/>
                  </a:cubicBezTo>
                  <a:cubicBezTo>
                    <a:pt x="3416" y="1155"/>
                    <a:pt x="3327" y="1108"/>
                    <a:pt x="3232" y="1108"/>
                  </a:cubicBezTo>
                  <a:cubicBezTo>
                    <a:pt x="3227" y="1108"/>
                    <a:pt x="3223" y="1108"/>
                    <a:pt x="3218" y="1108"/>
                  </a:cubicBezTo>
                  <a:cubicBezTo>
                    <a:pt x="2719" y="1130"/>
                    <a:pt x="2190" y="1119"/>
                    <a:pt x="1663" y="1149"/>
                  </a:cubicBezTo>
                  <a:cubicBezTo>
                    <a:pt x="1457" y="1160"/>
                    <a:pt x="1327" y="1376"/>
                    <a:pt x="1413" y="1563"/>
                  </a:cubicBezTo>
                  <a:cubicBezTo>
                    <a:pt x="2223" y="3323"/>
                    <a:pt x="3541" y="6925"/>
                    <a:pt x="3262" y="11289"/>
                  </a:cubicBezTo>
                  <a:cubicBezTo>
                    <a:pt x="2973" y="15808"/>
                    <a:pt x="994" y="17687"/>
                    <a:pt x="157" y="18285"/>
                  </a:cubicBezTo>
                  <a:cubicBezTo>
                    <a:pt x="39" y="18369"/>
                    <a:pt x="1" y="18526"/>
                    <a:pt x="66" y="18655"/>
                  </a:cubicBezTo>
                  <a:cubicBezTo>
                    <a:pt x="894" y="20293"/>
                    <a:pt x="1786" y="21526"/>
                    <a:pt x="2713" y="22322"/>
                  </a:cubicBezTo>
                  <a:cubicBezTo>
                    <a:pt x="5366" y="24595"/>
                    <a:pt x="6080" y="26716"/>
                    <a:pt x="5099" y="29412"/>
                  </a:cubicBezTo>
                  <a:cubicBezTo>
                    <a:pt x="4856" y="30080"/>
                    <a:pt x="4368" y="30994"/>
                    <a:pt x="3969" y="31715"/>
                  </a:cubicBezTo>
                  <a:cubicBezTo>
                    <a:pt x="3888" y="31861"/>
                    <a:pt x="3947" y="32045"/>
                    <a:pt x="4098" y="32120"/>
                  </a:cubicBezTo>
                  <a:cubicBezTo>
                    <a:pt x="8581" y="34297"/>
                    <a:pt x="12794" y="34953"/>
                    <a:pt x="16242" y="34953"/>
                  </a:cubicBezTo>
                  <a:cubicBezTo>
                    <a:pt x="20129" y="34953"/>
                    <a:pt x="23044" y="34119"/>
                    <a:pt x="24275" y="33694"/>
                  </a:cubicBezTo>
                  <a:cubicBezTo>
                    <a:pt x="24406" y="33649"/>
                    <a:pt x="24487" y="33520"/>
                    <a:pt x="24471" y="33383"/>
                  </a:cubicBezTo>
                  <a:cubicBezTo>
                    <a:pt x="24417" y="32942"/>
                    <a:pt x="24392" y="32611"/>
                    <a:pt x="24392" y="32373"/>
                  </a:cubicBezTo>
                  <a:cubicBezTo>
                    <a:pt x="24392" y="31387"/>
                    <a:pt x="24363" y="29971"/>
                    <a:pt x="24333" y="28471"/>
                  </a:cubicBezTo>
                  <a:cubicBezTo>
                    <a:pt x="24298" y="26780"/>
                    <a:pt x="24262" y="25031"/>
                    <a:pt x="24262" y="23661"/>
                  </a:cubicBezTo>
                  <a:cubicBezTo>
                    <a:pt x="24262" y="22587"/>
                    <a:pt x="24753" y="21513"/>
                    <a:pt x="25226" y="20477"/>
                  </a:cubicBezTo>
                  <a:cubicBezTo>
                    <a:pt x="25873" y="19064"/>
                    <a:pt x="26541" y="17604"/>
                    <a:pt x="26070" y="16034"/>
                  </a:cubicBezTo>
                  <a:cubicBezTo>
                    <a:pt x="25410" y="13834"/>
                    <a:pt x="25123" y="11895"/>
                    <a:pt x="25056" y="11397"/>
                  </a:cubicBezTo>
                  <a:lnTo>
                    <a:pt x="25086" y="11361"/>
                  </a:lnTo>
                  <a:cubicBezTo>
                    <a:pt x="25159" y="11272"/>
                    <a:pt x="25175" y="11149"/>
                    <a:pt x="25125" y="11046"/>
                  </a:cubicBezTo>
                  <a:cubicBezTo>
                    <a:pt x="23547" y="7764"/>
                    <a:pt x="22367" y="2437"/>
                    <a:pt x="21933" y="299"/>
                  </a:cubicBezTo>
                  <a:cubicBezTo>
                    <a:pt x="21905" y="163"/>
                    <a:pt x="21787" y="66"/>
                    <a:pt x="21649" y="65"/>
                  </a:cubicBezTo>
                  <a:cubicBezTo>
                    <a:pt x="20940" y="59"/>
                    <a:pt x="20184" y="46"/>
                    <a:pt x="19465" y="1"/>
                  </a:cubicBezTo>
                  <a:cubicBezTo>
                    <a:pt x="19460" y="0"/>
                    <a:pt x="19454" y="0"/>
                    <a:pt x="19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1698993" y="2595947"/>
              <a:ext cx="173210" cy="59393"/>
            </a:xfrm>
            <a:custGeom>
              <a:avLst/>
              <a:gdLst/>
              <a:ahLst/>
              <a:cxnLst/>
              <a:rect l="l" t="t" r="r" b="b"/>
              <a:pathLst>
                <a:path w="8542" h="2929" extrusionOk="0">
                  <a:moveTo>
                    <a:pt x="8212" y="0"/>
                  </a:moveTo>
                  <a:cubicBezTo>
                    <a:pt x="8180" y="0"/>
                    <a:pt x="8147" y="6"/>
                    <a:pt x="8114" y="17"/>
                  </a:cubicBezTo>
                  <a:cubicBezTo>
                    <a:pt x="2928" y="1747"/>
                    <a:pt x="271" y="2345"/>
                    <a:pt x="244" y="2351"/>
                  </a:cubicBezTo>
                  <a:cubicBezTo>
                    <a:pt x="98" y="2382"/>
                    <a:pt x="0" y="2519"/>
                    <a:pt x="16" y="2667"/>
                  </a:cubicBezTo>
                  <a:cubicBezTo>
                    <a:pt x="33" y="2816"/>
                    <a:pt x="158" y="2929"/>
                    <a:pt x="308" y="2929"/>
                  </a:cubicBezTo>
                  <a:cubicBezTo>
                    <a:pt x="329" y="2929"/>
                    <a:pt x="349" y="2926"/>
                    <a:pt x="370" y="2922"/>
                  </a:cubicBezTo>
                  <a:cubicBezTo>
                    <a:pt x="397" y="2916"/>
                    <a:pt x="3079" y="2313"/>
                    <a:pt x="8299" y="572"/>
                  </a:cubicBezTo>
                  <a:cubicBezTo>
                    <a:pt x="8456" y="523"/>
                    <a:pt x="8541" y="356"/>
                    <a:pt x="8489" y="201"/>
                  </a:cubicBezTo>
                  <a:cubicBezTo>
                    <a:pt x="8448" y="78"/>
                    <a:pt x="8334" y="0"/>
                    <a:pt x="8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1029532" y="2727901"/>
              <a:ext cx="669725" cy="205918"/>
            </a:xfrm>
            <a:custGeom>
              <a:avLst/>
              <a:gdLst/>
              <a:ahLst/>
              <a:cxnLst/>
              <a:rect l="l" t="t" r="r" b="b"/>
              <a:pathLst>
                <a:path w="33028" h="10155" extrusionOk="0">
                  <a:moveTo>
                    <a:pt x="6576" y="0"/>
                  </a:moveTo>
                  <a:lnTo>
                    <a:pt x="2428" y="670"/>
                  </a:lnTo>
                  <a:cubicBezTo>
                    <a:pt x="2428" y="670"/>
                    <a:pt x="0" y="3252"/>
                    <a:pt x="1601" y="4956"/>
                  </a:cubicBezTo>
                  <a:cubicBezTo>
                    <a:pt x="3202" y="6660"/>
                    <a:pt x="9812" y="8415"/>
                    <a:pt x="13374" y="8829"/>
                  </a:cubicBezTo>
                  <a:cubicBezTo>
                    <a:pt x="16331" y="9172"/>
                    <a:pt x="20034" y="10154"/>
                    <a:pt x="22182" y="10154"/>
                  </a:cubicBezTo>
                  <a:cubicBezTo>
                    <a:pt x="22623" y="10154"/>
                    <a:pt x="22998" y="10113"/>
                    <a:pt x="23288" y="10016"/>
                  </a:cubicBezTo>
                  <a:cubicBezTo>
                    <a:pt x="24991" y="9448"/>
                    <a:pt x="26283" y="8105"/>
                    <a:pt x="26283" y="8105"/>
                  </a:cubicBezTo>
                  <a:cubicBezTo>
                    <a:pt x="26283" y="8105"/>
                    <a:pt x="28605" y="9758"/>
                    <a:pt x="29483" y="9862"/>
                  </a:cubicBezTo>
                  <a:cubicBezTo>
                    <a:pt x="29570" y="9872"/>
                    <a:pt x="29645" y="9876"/>
                    <a:pt x="29710" y="9876"/>
                  </a:cubicBezTo>
                  <a:cubicBezTo>
                    <a:pt x="30302" y="9876"/>
                    <a:pt x="30052" y="9500"/>
                    <a:pt x="30052" y="9500"/>
                  </a:cubicBezTo>
                  <a:lnTo>
                    <a:pt x="27211" y="7126"/>
                  </a:lnTo>
                  <a:lnTo>
                    <a:pt x="27211" y="7126"/>
                  </a:lnTo>
                  <a:cubicBezTo>
                    <a:pt x="27212" y="7126"/>
                    <a:pt x="30540" y="8936"/>
                    <a:pt x="31335" y="8936"/>
                  </a:cubicBezTo>
                  <a:cubicBezTo>
                    <a:pt x="31356" y="8936"/>
                    <a:pt x="31376" y="8935"/>
                    <a:pt x="31394" y="8932"/>
                  </a:cubicBezTo>
                  <a:cubicBezTo>
                    <a:pt x="32065" y="8830"/>
                    <a:pt x="31858" y="8417"/>
                    <a:pt x="31858" y="8417"/>
                  </a:cubicBezTo>
                  <a:lnTo>
                    <a:pt x="28089" y="6093"/>
                  </a:lnTo>
                  <a:lnTo>
                    <a:pt x="28089" y="6093"/>
                  </a:lnTo>
                  <a:cubicBezTo>
                    <a:pt x="28089" y="6093"/>
                    <a:pt x="31858" y="7952"/>
                    <a:pt x="32307" y="7952"/>
                  </a:cubicBezTo>
                  <a:cubicBezTo>
                    <a:pt x="32313" y="7952"/>
                    <a:pt x="32319" y="7952"/>
                    <a:pt x="32324" y="7951"/>
                  </a:cubicBezTo>
                  <a:cubicBezTo>
                    <a:pt x="32685" y="7900"/>
                    <a:pt x="32736" y="7229"/>
                    <a:pt x="32375" y="7022"/>
                  </a:cubicBezTo>
                  <a:cubicBezTo>
                    <a:pt x="32017" y="6818"/>
                    <a:pt x="28162" y="4181"/>
                    <a:pt x="28442" y="4181"/>
                  </a:cubicBezTo>
                  <a:cubicBezTo>
                    <a:pt x="28445" y="4181"/>
                    <a:pt x="28448" y="4181"/>
                    <a:pt x="28451" y="4182"/>
                  </a:cubicBezTo>
                  <a:cubicBezTo>
                    <a:pt x="28812" y="4234"/>
                    <a:pt x="31290" y="5164"/>
                    <a:pt x="32271" y="5318"/>
                  </a:cubicBezTo>
                  <a:cubicBezTo>
                    <a:pt x="32473" y="5350"/>
                    <a:pt x="32607" y="5364"/>
                    <a:pt x="32694" y="5364"/>
                  </a:cubicBezTo>
                  <a:cubicBezTo>
                    <a:pt x="33028" y="5364"/>
                    <a:pt x="32654" y="5151"/>
                    <a:pt x="32736" y="4905"/>
                  </a:cubicBezTo>
                  <a:cubicBezTo>
                    <a:pt x="32839" y="4595"/>
                    <a:pt x="27332" y="2542"/>
                    <a:pt x="26682" y="2542"/>
                  </a:cubicBezTo>
                  <a:cubicBezTo>
                    <a:pt x="26032" y="2542"/>
                    <a:pt x="23042" y="7092"/>
                    <a:pt x="23042" y="7092"/>
                  </a:cubicBezTo>
                  <a:cubicBezTo>
                    <a:pt x="23042" y="7092"/>
                    <a:pt x="22906" y="7102"/>
                    <a:pt x="22645" y="7102"/>
                  </a:cubicBezTo>
                  <a:cubicBezTo>
                    <a:pt x="21601" y="7102"/>
                    <a:pt x="18542" y="6936"/>
                    <a:pt x="14070" y="5272"/>
                  </a:cubicBezTo>
                  <a:cubicBezTo>
                    <a:pt x="8478" y="3192"/>
                    <a:pt x="6576" y="0"/>
                    <a:pt x="6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1021806" y="2721960"/>
              <a:ext cx="680756" cy="217760"/>
            </a:xfrm>
            <a:custGeom>
              <a:avLst/>
              <a:gdLst/>
              <a:ahLst/>
              <a:cxnLst/>
              <a:rect l="l" t="t" r="r" b="b"/>
              <a:pathLst>
                <a:path w="33572" h="10739" extrusionOk="0">
                  <a:moveTo>
                    <a:pt x="6957" y="0"/>
                  </a:moveTo>
                  <a:cubicBezTo>
                    <a:pt x="6906" y="0"/>
                    <a:pt x="6855" y="14"/>
                    <a:pt x="6808" y="42"/>
                  </a:cubicBezTo>
                  <a:cubicBezTo>
                    <a:pt x="6669" y="124"/>
                    <a:pt x="6624" y="304"/>
                    <a:pt x="6707" y="443"/>
                  </a:cubicBezTo>
                  <a:cubicBezTo>
                    <a:pt x="6787" y="577"/>
                    <a:pt x="8725" y="3747"/>
                    <a:pt x="14347" y="5839"/>
                  </a:cubicBezTo>
                  <a:cubicBezTo>
                    <a:pt x="18842" y="7510"/>
                    <a:pt x="21900" y="7689"/>
                    <a:pt x="22998" y="7689"/>
                  </a:cubicBezTo>
                  <a:cubicBezTo>
                    <a:pt x="23265" y="7689"/>
                    <a:pt x="23417" y="7679"/>
                    <a:pt x="23445" y="7676"/>
                  </a:cubicBezTo>
                  <a:cubicBezTo>
                    <a:pt x="23535" y="7669"/>
                    <a:pt x="23616" y="7622"/>
                    <a:pt x="23666" y="7546"/>
                  </a:cubicBezTo>
                  <a:cubicBezTo>
                    <a:pt x="24998" y="5521"/>
                    <a:pt x="26686" y="3254"/>
                    <a:pt x="27063" y="3127"/>
                  </a:cubicBezTo>
                  <a:cubicBezTo>
                    <a:pt x="27646" y="3127"/>
                    <a:pt x="32132" y="4824"/>
                    <a:pt x="32811" y="5286"/>
                  </a:cubicBezTo>
                  <a:cubicBezTo>
                    <a:pt x="32813" y="5305"/>
                    <a:pt x="32814" y="5322"/>
                    <a:pt x="32816" y="5340"/>
                  </a:cubicBezTo>
                  <a:cubicBezTo>
                    <a:pt x="32781" y="5335"/>
                    <a:pt x="32741" y="5329"/>
                    <a:pt x="32698" y="5322"/>
                  </a:cubicBezTo>
                  <a:cubicBezTo>
                    <a:pt x="32119" y="5232"/>
                    <a:pt x="30945" y="4842"/>
                    <a:pt x="30088" y="4557"/>
                  </a:cubicBezTo>
                  <a:cubicBezTo>
                    <a:pt x="29397" y="4329"/>
                    <a:pt x="29031" y="4209"/>
                    <a:pt x="28873" y="4186"/>
                  </a:cubicBezTo>
                  <a:cubicBezTo>
                    <a:pt x="28860" y="4184"/>
                    <a:pt x="28847" y="4183"/>
                    <a:pt x="28835" y="4183"/>
                  </a:cubicBezTo>
                  <a:cubicBezTo>
                    <a:pt x="28708" y="4183"/>
                    <a:pt x="28572" y="4265"/>
                    <a:pt x="28530" y="4385"/>
                  </a:cubicBezTo>
                  <a:cubicBezTo>
                    <a:pt x="28347" y="4919"/>
                    <a:pt x="32566" y="7544"/>
                    <a:pt x="32609" y="7570"/>
                  </a:cubicBezTo>
                  <a:cubicBezTo>
                    <a:pt x="32681" y="7610"/>
                    <a:pt x="32708" y="7714"/>
                    <a:pt x="32709" y="7790"/>
                  </a:cubicBezTo>
                  <a:cubicBezTo>
                    <a:pt x="32710" y="7886"/>
                    <a:pt x="32676" y="7947"/>
                    <a:pt x="32694" y="7953"/>
                  </a:cubicBezTo>
                  <a:cubicBezTo>
                    <a:pt x="32396" y="7925"/>
                    <a:pt x="30377" y="7001"/>
                    <a:pt x="28599" y="6123"/>
                  </a:cubicBezTo>
                  <a:cubicBezTo>
                    <a:pt x="28557" y="6103"/>
                    <a:pt x="28513" y="6093"/>
                    <a:pt x="28470" y="6093"/>
                  </a:cubicBezTo>
                  <a:cubicBezTo>
                    <a:pt x="28367" y="6093"/>
                    <a:pt x="28268" y="6148"/>
                    <a:pt x="28214" y="6244"/>
                  </a:cubicBezTo>
                  <a:cubicBezTo>
                    <a:pt x="28139" y="6381"/>
                    <a:pt x="28183" y="6553"/>
                    <a:pt x="28315" y="6635"/>
                  </a:cubicBezTo>
                  <a:lnTo>
                    <a:pt x="31945" y="8872"/>
                  </a:lnTo>
                  <a:cubicBezTo>
                    <a:pt x="31911" y="8892"/>
                    <a:pt x="31843" y="8917"/>
                    <a:pt x="31729" y="8936"/>
                  </a:cubicBezTo>
                  <a:cubicBezTo>
                    <a:pt x="31723" y="8937"/>
                    <a:pt x="31715" y="8937"/>
                    <a:pt x="31707" y="8937"/>
                  </a:cubicBezTo>
                  <a:cubicBezTo>
                    <a:pt x="31293" y="8937"/>
                    <a:pt x="29344" y="8038"/>
                    <a:pt x="27732" y="7160"/>
                  </a:cubicBezTo>
                  <a:cubicBezTo>
                    <a:pt x="27687" y="7136"/>
                    <a:pt x="27640" y="7124"/>
                    <a:pt x="27592" y="7124"/>
                  </a:cubicBezTo>
                  <a:cubicBezTo>
                    <a:pt x="27498" y="7124"/>
                    <a:pt x="27406" y="7170"/>
                    <a:pt x="27350" y="7253"/>
                  </a:cubicBezTo>
                  <a:cubicBezTo>
                    <a:pt x="27265" y="7377"/>
                    <a:pt x="27288" y="7545"/>
                    <a:pt x="27404" y="7642"/>
                  </a:cubicBezTo>
                  <a:lnTo>
                    <a:pt x="30075" y="9876"/>
                  </a:lnTo>
                  <a:cubicBezTo>
                    <a:pt x="30016" y="9875"/>
                    <a:pt x="29957" y="9870"/>
                    <a:pt x="29898" y="9863"/>
                  </a:cubicBezTo>
                  <a:cubicBezTo>
                    <a:pt x="29239" y="9786"/>
                    <a:pt x="27461" y="8609"/>
                    <a:pt x="26832" y="8160"/>
                  </a:cubicBezTo>
                  <a:cubicBezTo>
                    <a:pt x="26781" y="8124"/>
                    <a:pt x="26722" y="8107"/>
                    <a:pt x="26663" y="8107"/>
                  </a:cubicBezTo>
                  <a:cubicBezTo>
                    <a:pt x="26585" y="8107"/>
                    <a:pt x="26508" y="8137"/>
                    <a:pt x="26451" y="8196"/>
                  </a:cubicBezTo>
                  <a:cubicBezTo>
                    <a:pt x="26438" y="8209"/>
                    <a:pt x="25192" y="9493"/>
                    <a:pt x="23575" y="10032"/>
                  </a:cubicBezTo>
                  <a:cubicBezTo>
                    <a:pt x="23318" y="10117"/>
                    <a:pt x="22976" y="10154"/>
                    <a:pt x="22571" y="10154"/>
                  </a:cubicBezTo>
                  <a:cubicBezTo>
                    <a:pt x="21339" y="10154"/>
                    <a:pt x="19523" y="9815"/>
                    <a:pt x="17754" y="9484"/>
                  </a:cubicBezTo>
                  <a:cubicBezTo>
                    <a:pt x="16419" y="9234"/>
                    <a:pt x="15039" y="8976"/>
                    <a:pt x="13788" y="8831"/>
                  </a:cubicBezTo>
                  <a:cubicBezTo>
                    <a:pt x="10154" y="8410"/>
                    <a:pt x="3685" y="6636"/>
                    <a:pt x="2194" y="5049"/>
                  </a:cubicBezTo>
                  <a:cubicBezTo>
                    <a:pt x="801" y="3566"/>
                    <a:pt x="2999" y="1187"/>
                    <a:pt x="3021" y="1164"/>
                  </a:cubicBezTo>
                  <a:cubicBezTo>
                    <a:pt x="3132" y="1047"/>
                    <a:pt x="3127" y="861"/>
                    <a:pt x="3008" y="751"/>
                  </a:cubicBezTo>
                  <a:cubicBezTo>
                    <a:pt x="2952" y="697"/>
                    <a:pt x="2880" y="671"/>
                    <a:pt x="2808" y="671"/>
                  </a:cubicBezTo>
                  <a:cubicBezTo>
                    <a:pt x="2730" y="671"/>
                    <a:pt x="2652" y="702"/>
                    <a:pt x="2595" y="762"/>
                  </a:cubicBezTo>
                  <a:cubicBezTo>
                    <a:pt x="2488" y="877"/>
                    <a:pt x="1" y="3567"/>
                    <a:pt x="1768" y="5450"/>
                  </a:cubicBezTo>
                  <a:cubicBezTo>
                    <a:pt x="3402" y="7188"/>
                    <a:pt x="10044" y="8986"/>
                    <a:pt x="13720" y="9413"/>
                  </a:cubicBezTo>
                  <a:cubicBezTo>
                    <a:pt x="14951" y="9555"/>
                    <a:pt x="16322" y="9811"/>
                    <a:pt x="17646" y="10060"/>
                  </a:cubicBezTo>
                  <a:cubicBezTo>
                    <a:pt x="19500" y="10405"/>
                    <a:pt x="21279" y="10739"/>
                    <a:pt x="22564" y="10739"/>
                  </a:cubicBezTo>
                  <a:cubicBezTo>
                    <a:pt x="23036" y="10739"/>
                    <a:pt x="23442" y="10693"/>
                    <a:pt x="23760" y="10587"/>
                  </a:cubicBezTo>
                  <a:cubicBezTo>
                    <a:pt x="25158" y="10120"/>
                    <a:pt x="26271" y="9170"/>
                    <a:pt x="26693" y="8776"/>
                  </a:cubicBezTo>
                  <a:cubicBezTo>
                    <a:pt x="27307" y="9201"/>
                    <a:pt x="29032" y="10350"/>
                    <a:pt x="29829" y="10444"/>
                  </a:cubicBezTo>
                  <a:cubicBezTo>
                    <a:pt x="29911" y="10454"/>
                    <a:pt x="30002" y="10461"/>
                    <a:pt x="30095" y="10461"/>
                  </a:cubicBezTo>
                  <a:cubicBezTo>
                    <a:pt x="30334" y="10461"/>
                    <a:pt x="30582" y="10409"/>
                    <a:pt x="30710" y="10199"/>
                  </a:cubicBezTo>
                  <a:cubicBezTo>
                    <a:pt x="30832" y="10000"/>
                    <a:pt x="30767" y="9768"/>
                    <a:pt x="30675" y="9630"/>
                  </a:cubicBezTo>
                  <a:cubicBezTo>
                    <a:pt x="30659" y="9607"/>
                    <a:pt x="30641" y="9586"/>
                    <a:pt x="30620" y="9567"/>
                  </a:cubicBezTo>
                  <a:lnTo>
                    <a:pt x="29741" y="8834"/>
                  </a:lnTo>
                  <a:lnTo>
                    <a:pt x="29741" y="8834"/>
                  </a:lnTo>
                  <a:cubicBezTo>
                    <a:pt x="30553" y="9208"/>
                    <a:pt x="31346" y="9519"/>
                    <a:pt x="31733" y="9519"/>
                  </a:cubicBezTo>
                  <a:cubicBezTo>
                    <a:pt x="31765" y="9519"/>
                    <a:pt x="31793" y="9517"/>
                    <a:pt x="31819" y="9513"/>
                  </a:cubicBezTo>
                  <a:cubicBezTo>
                    <a:pt x="32159" y="9461"/>
                    <a:pt x="32388" y="9327"/>
                    <a:pt x="32497" y="9115"/>
                  </a:cubicBezTo>
                  <a:cubicBezTo>
                    <a:pt x="32599" y="8917"/>
                    <a:pt x="32563" y="8701"/>
                    <a:pt x="32500" y="8577"/>
                  </a:cubicBezTo>
                  <a:cubicBezTo>
                    <a:pt x="32481" y="8537"/>
                    <a:pt x="32451" y="8502"/>
                    <a:pt x="32415" y="8475"/>
                  </a:cubicBezTo>
                  <a:lnTo>
                    <a:pt x="32415" y="8475"/>
                  </a:lnTo>
                  <a:cubicBezTo>
                    <a:pt x="32550" y="8515"/>
                    <a:pt x="32650" y="8535"/>
                    <a:pt x="32714" y="8535"/>
                  </a:cubicBezTo>
                  <a:cubicBezTo>
                    <a:pt x="32725" y="8535"/>
                    <a:pt x="32736" y="8534"/>
                    <a:pt x="32745" y="8533"/>
                  </a:cubicBezTo>
                  <a:cubicBezTo>
                    <a:pt x="33014" y="8495"/>
                    <a:pt x="33219" y="8279"/>
                    <a:pt x="33278" y="7970"/>
                  </a:cubicBezTo>
                  <a:cubicBezTo>
                    <a:pt x="33349" y="7602"/>
                    <a:pt x="33193" y="7227"/>
                    <a:pt x="32901" y="7061"/>
                  </a:cubicBezTo>
                  <a:cubicBezTo>
                    <a:pt x="32648" y="6916"/>
                    <a:pt x="31243" y="5957"/>
                    <a:pt x="30199" y="5210"/>
                  </a:cubicBezTo>
                  <a:lnTo>
                    <a:pt x="30199" y="5210"/>
                  </a:lnTo>
                  <a:cubicBezTo>
                    <a:pt x="31064" y="5495"/>
                    <a:pt x="32048" y="5811"/>
                    <a:pt x="32606" y="5899"/>
                  </a:cubicBezTo>
                  <a:cubicBezTo>
                    <a:pt x="32788" y="5928"/>
                    <a:pt x="32941" y="5950"/>
                    <a:pt x="33069" y="5950"/>
                  </a:cubicBezTo>
                  <a:cubicBezTo>
                    <a:pt x="33238" y="5950"/>
                    <a:pt x="33362" y="5911"/>
                    <a:pt x="33445" y="5795"/>
                  </a:cubicBezTo>
                  <a:cubicBezTo>
                    <a:pt x="33572" y="5621"/>
                    <a:pt x="33479" y="5441"/>
                    <a:pt x="33435" y="5355"/>
                  </a:cubicBezTo>
                  <a:cubicBezTo>
                    <a:pt x="33421" y="5329"/>
                    <a:pt x="33394" y="5292"/>
                    <a:pt x="33394" y="5290"/>
                  </a:cubicBezTo>
                  <a:cubicBezTo>
                    <a:pt x="33424" y="5200"/>
                    <a:pt x="33396" y="5059"/>
                    <a:pt x="33341" y="4982"/>
                  </a:cubicBezTo>
                  <a:cubicBezTo>
                    <a:pt x="32929" y="4410"/>
                    <a:pt x="27661" y="2541"/>
                    <a:pt x="27063" y="2541"/>
                  </a:cubicBezTo>
                  <a:cubicBezTo>
                    <a:pt x="26409" y="2541"/>
                    <a:pt x="24652" y="4989"/>
                    <a:pt x="23260" y="7099"/>
                  </a:cubicBezTo>
                  <a:cubicBezTo>
                    <a:pt x="23214" y="7100"/>
                    <a:pt x="23156" y="7101"/>
                    <a:pt x="23088" y="7101"/>
                  </a:cubicBezTo>
                  <a:cubicBezTo>
                    <a:pt x="22134" y="7101"/>
                    <a:pt x="19058" y="6967"/>
                    <a:pt x="14553" y="5291"/>
                  </a:cubicBezTo>
                  <a:cubicBezTo>
                    <a:pt x="9139" y="3276"/>
                    <a:pt x="7228" y="174"/>
                    <a:pt x="7209" y="143"/>
                  </a:cubicBezTo>
                  <a:cubicBezTo>
                    <a:pt x="7154" y="51"/>
                    <a:pt x="7057" y="0"/>
                    <a:pt x="6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1910358" y="2568631"/>
              <a:ext cx="411025" cy="399000"/>
            </a:xfrm>
            <a:custGeom>
              <a:avLst/>
              <a:gdLst/>
              <a:ahLst/>
              <a:cxnLst/>
              <a:rect l="l" t="t" r="r" b="b"/>
              <a:pathLst>
                <a:path w="20270" h="19677" extrusionOk="0">
                  <a:moveTo>
                    <a:pt x="18295" y="0"/>
                  </a:moveTo>
                  <a:lnTo>
                    <a:pt x="14059" y="1998"/>
                  </a:lnTo>
                  <a:cubicBezTo>
                    <a:pt x="14059" y="1998"/>
                    <a:pt x="12343" y="6009"/>
                    <a:pt x="11126" y="8222"/>
                  </a:cubicBezTo>
                  <a:cubicBezTo>
                    <a:pt x="9908" y="10437"/>
                    <a:pt x="6669" y="15028"/>
                    <a:pt x="6365" y="15420"/>
                  </a:cubicBezTo>
                  <a:cubicBezTo>
                    <a:pt x="6025" y="15855"/>
                    <a:pt x="5368" y="15972"/>
                    <a:pt x="5368" y="15972"/>
                  </a:cubicBezTo>
                  <a:cubicBezTo>
                    <a:pt x="5368" y="15972"/>
                    <a:pt x="4814" y="14422"/>
                    <a:pt x="4150" y="12762"/>
                  </a:cubicBezTo>
                  <a:cubicBezTo>
                    <a:pt x="3646" y="11501"/>
                    <a:pt x="2756" y="11048"/>
                    <a:pt x="1823" y="11048"/>
                  </a:cubicBezTo>
                  <a:cubicBezTo>
                    <a:pt x="1528" y="11048"/>
                    <a:pt x="1228" y="11093"/>
                    <a:pt x="935" y="11173"/>
                  </a:cubicBezTo>
                  <a:cubicBezTo>
                    <a:pt x="935" y="11173"/>
                    <a:pt x="0" y="11649"/>
                    <a:pt x="322" y="11924"/>
                  </a:cubicBezTo>
                  <a:cubicBezTo>
                    <a:pt x="532" y="12105"/>
                    <a:pt x="1101" y="12136"/>
                    <a:pt x="1585" y="12136"/>
                  </a:cubicBezTo>
                  <a:cubicBezTo>
                    <a:pt x="1841" y="12136"/>
                    <a:pt x="2074" y="12127"/>
                    <a:pt x="2217" y="12127"/>
                  </a:cubicBezTo>
                  <a:cubicBezTo>
                    <a:pt x="2631" y="12127"/>
                    <a:pt x="3136" y="12632"/>
                    <a:pt x="3136" y="12632"/>
                  </a:cubicBezTo>
                  <a:cubicBezTo>
                    <a:pt x="3136" y="12632"/>
                    <a:pt x="470" y="12747"/>
                    <a:pt x="379" y="13161"/>
                  </a:cubicBezTo>
                  <a:cubicBezTo>
                    <a:pt x="287" y="13574"/>
                    <a:pt x="610" y="13690"/>
                    <a:pt x="1391" y="13690"/>
                  </a:cubicBezTo>
                  <a:cubicBezTo>
                    <a:pt x="2171" y="13690"/>
                    <a:pt x="3169" y="13738"/>
                    <a:pt x="3398" y="13876"/>
                  </a:cubicBezTo>
                  <a:cubicBezTo>
                    <a:pt x="3628" y="14013"/>
                    <a:pt x="745" y="14122"/>
                    <a:pt x="424" y="14718"/>
                  </a:cubicBezTo>
                  <a:cubicBezTo>
                    <a:pt x="263" y="15018"/>
                    <a:pt x="715" y="15079"/>
                    <a:pt x="1275" y="15079"/>
                  </a:cubicBezTo>
                  <a:cubicBezTo>
                    <a:pt x="1672" y="15079"/>
                    <a:pt x="2122" y="15048"/>
                    <a:pt x="2447" y="15048"/>
                  </a:cubicBezTo>
                  <a:cubicBezTo>
                    <a:pt x="2579" y="15048"/>
                    <a:pt x="2690" y="15054"/>
                    <a:pt x="2769" y="15068"/>
                  </a:cubicBezTo>
                  <a:cubicBezTo>
                    <a:pt x="3637" y="15227"/>
                    <a:pt x="3598" y="15973"/>
                    <a:pt x="3598" y="15973"/>
                  </a:cubicBezTo>
                  <a:cubicBezTo>
                    <a:pt x="3598" y="15973"/>
                    <a:pt x="2806" y="15793"/>
                    <a:pt x="2089" y="15793"/>
                  </a:cubicBezTo>
                  <a:cubicBezTo>
                    <a:pt x="1623" y="15793"/>
                    <a:pt x="1188" y="15869"/>
                    <a:pt x="1024" y="16122"/>
                  </a:cubicBezTo>
                  <a:cubicBezTo>
                    <a:pt x="692" y="16634"/>
                    <a:pt x="2058" y="16668"/>
                    <a:pt x="2310" y="16738"/>
                  </a:cubicBezTo>
                  <a:cubicBezTo>
                    <a:pt x="3217" y="16994"/>
                    <a:pt x="2979" y="17948"/>
                    <a:pt x="3529" y="18697"/>
                  </a:cubicBezTo>
                  <a:cubicBezTo>
                    <a:pt x="3999" y="19339"/>
                    <a:pt x="4139" y="19676"/>
                    <a:pt x="5068" y="19676"/>
                  </a:cubicBezTo>
                  <a:cubicBezTo>
                    <a:pt x="6675" y="19676"/>
                    <a:pt x="11175" y="13781"/>
                    <a:pt x="13518" y="11576"/>
                  </a:cubicBezTo>
                  <a:cubicBezTo>
                    <a:pt x="15861" y="9371"/>
                    <a:pt x="19168" y="6110"/>
                    <a:pt x="19719" y="4410"/>
                  </a:cubicBezTo>
                  <a:cubicBezTo>
                    <a:pt x="20269" y="2711"/>
                    <a:pt x="18662" y="92"/>
                    <a:pt x="18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1909243" y="2562669"/>
              <a:ext cx="415871" cy="410863"/>
            </a:xfrm>
            <a:custGeom>
              <a:avLst/>
              <a:gdLst/>
              <a:ahLst/>
              <a:cxnLst/>
              <a:rect l="l" t="t" r="r" b="b"/>
              <a:pathLst>
                <a:path w="20509" h="20262" extrusionOk="0">
                  <a:moveTo>
                    <a:pt x="18344" y="1"/>
                  </a:moveTo>
                  <a:cubicBezTo>
                    <a:pt x="18209" y="1"/>
                    <a:pt x="18080" y="84"/>
                    <a:pt x="18048" y="217"/>
                  </a:cubicBezTo>
                  <a:cubicBezTo>
                    <a:pt x="18009" y="373"/>
                    <a:pt x="18086" y="526"/>
                    <a:pt x="18244" y="565"/>
                  </a:cubicBezTo>
                  <a:cubicBezTo>
                    <a:pt x="18566" y="761"/>
                    <a:pt x="19982" y="3110"/>
                    <a:pt x="19494" y="4614"/>
                  </a:cubicBezTo>
                  <a:cubicBezTo>
                    <a:pt x="18897" y="6456"/>
                    <a:pt x="14738" y="10370"/>
                    <a:pt x="13371" y="11657"/>
                  </a:cubicBezTo>
                  <a:cubicBezTo>
                    <a:pt x="12601" y="12380"/>
                    <a:pt x="11612" y="13487"/>
                    <a:pt x="10564" y="14660"/>
                  </a:cubicBezTo>
                  <a:cubicBezTo>
                    <a:pt x="8671" y="16777"/>
                    <a:pt x="6078" y="19677"/>
                    <a:pt x="5122" y="19677"/>
                  </a:cubicBezTo>
                  <a:cubicBezTo>
                    <a:pt x="4435" y="19677"/>
                    <a:pt x="4313" y="19507"/>
                    <a:pt x="3952" y="19002"/>
                  </a:cubicBezTo>
                  <a:lnTo>
                    <a:pt x="3820" y="18818"/>
                  </a:lnTo>
                  <a:cubicBezTo>
                    <a:pt x="3637" y="18569"/>
                    <a:pt x="3552" y="18280"/>
                    <a:pt x="3469" y="18000"/>
                  </a:cubicBezTo>
                  <a:cubicBezTo>
                    <a:pt x="3323" y="17508"/>
                    <a:pt x="3157" y="16951"/>
                    <a:pt x="2444" y="16749"/>
                  </a:cubicBezTo>
                  <a:cubicBezTo>
                    <a:pt x="2384" y="16733"/>
                    <a:pt x="2269" y="16715"/>
                    <a:pt x="2127" y="16697"/>
                  </a:cubicBezTo>
                  <a:cubicBezTo>
                    <a:pt x="1971" y="16677"/>
                    <a:pt x="1533" y="16620"/>
                    <a:pt x="1358" y="16537"/>
                  </a:cubicBezTo>
                  <a:cubicBezTo>
                    <a:pt x="1477" y="16426"/>
                    <a:pt x="1773" y="16377"/>
                    <a:pt x="2146" y="16377"/>
                  </a:cubicBezTo>
                  <a:cubicBezTo>
                    <a:pt x="2575" y="16377"/>
                    <a:pt x="3106" y="16442"/>
                    <a:pt x="3588" y="16552"/>
                  </a:cubicBezTo>
                  <a:cubicBezTo>
                    <a:pt x="3609" y="16557"/>
                    <a:pt x="3631" y="16559"/>
                    <a:pt x="3652" y="16559"/>
                  </a:cubicBezTo>
                  <a:cubicBezTo>
                    <a:pt x="3715" y="16559"/>
                    <a:pt x="3778" y="16538"/>
                    <a:pt x="3829" y="16500"/>
                  </a:cubicBezTo>
                  <a:cubicBezTo>
                    <a:pt x="3898" y="16447"/>
                    <a:pt x="3940" y="16368"/>
                    <a:pt x="3945" y="16281"/>
                  </a:cubicBezTo>
                  <a:cubicBezTo>
                    <a:pt x="3964" y="15935"/>
                    <a:pt x="3764" y="15235"/>
                    <a:pt x="2876" y="15073"/>
                  </a:cubicBezTo>
                  <a:cubicBezTo>
                    <a:pt x="2778" y="15055"/>
                    <a:pt x="2649" y="15049"/>
                    <a:pt x="2497" y="15049"/>
                  </a:cubicBezTo>
                  <a:cubicBezTo>
                    <a:pt x="2339" y="15049"/>
                    <a:pt x="2157" y="15056"/>
                    <a:pt x="1961" y="15064"/>
                  </a:cubicBezTo>
                  <a:cubicBezTo>
                    <a:pt x="1785" y="15069"/>
                    <a:pt x="1540" y="15079"/>
                    <a:pt x="1310" y="15079"/>
                  </a:cubicBezTo>
                  <a:cubicBezTo>
                    <a:pt x="1136" y="15079"/>
                    <a:pt x="970" y="15074"/>
                    <a:pt x="850" y="15057"/>
                  </a:cubicBezTo>
                  <a:cubicBezTo>
                    <a:pt x="1237" y="14844"/>
                    <a:pt x="2392" y="14678"/>
                    <a:pt x="2807" y="14619"/>
                  </a:cubicBezTo>
                  <a:cubicBezTo>
                    <a:pt x="3532" y="14514"/>
                    <a:pt x="3704" y="14489"/>
                    <a:pt x="3754" y="14244"/>
                  </a:cubicBezTo>
                  <a:cubicBezTo>
                    <a:pt x="3778" y="14123"/>
                    <a:pt x="3711" y="13982"/>
                    <a:pt x="3605" y="13918"/>
                  </a:cubicBezTo>
                  <a:cubicBezTo>
                    <a:pt x="3275" y="13719"/>
                    <a:pt x="2111" y="13690"/>
                    <a:pt x="1446" y="13690"/>
                  </a:cubicBezTo>
                  <a:cubicBezTo>
                    <a:pt x="829" y="13690"/>
                    <a:pt x="725" y="13607"/>
                    <a:pt x="713" y="13596"/>
                  </a:cubicBezTo>
                  <a:cubicBezTo>
                    <a:pt x="711" y="13588"/>
                    <a:pt x="711" y="13579"/>
                    <a:pt x="712" y="13571"/>
                  </a:cubicBezTo>
                  <a:cubicBezTo>
                    <a:pt x="980" y="13411"/>
                    <a:pt x="2185" y="13262"/>
                    <a:pt x="3203" y="13219"/>
                  </a:cubicBezTo>
                  <a:cubicBezTo>
                    <a:pt x="3458" y="13207"/>
                    <a:pt x="3578" y="12900"/>
                    <a:pt x="3398" y="12719"/>
                  </a:cubicBezTo>
                  <a:cubicBezTo>
                    <a:pt x="3338" y="12658"/>
                    <a:pt x="2792" y="12128"/>
                    <a:pt x="2272" y="12128"/>
                  </a:cubicBezTo>
                  <a:lnTo>
                    <a:pt x="2040" y="12131"/>
                  </a:lnTo>
                  <a:cubicBezTo>
                    <a:pt x="1954" y="12133"/>
                    <a:pt x="1822" y="12136"/>
                    <a:pt x="1669" y="12136"/>
                  </a:cubicBezTo>
                  <a:cubicBezTo>
                    <a:pt x="1321" y="12136"/>
                    <a:pt x="871" y="12121"/>
                    <a:pt x="658" y="12044"/>
                  </a:cubicBezTo>
                  <a:cubicBezTo>
                    <a:pt x="749" y="11955"/>
                    <a:pt x="926" y="11831"/>
                    <a:pt x="1098" y="11741"/>
                  </a:cubicBezTo>
                  <a:cubicBezTo>
                    <a:pt x="1318" y="11683"/>
                    <a:pt x="1586" y="11636"/>
                    <a:pt x="1872" y="11636"/>
                  </a:cubicBezTo>
                  <a:cubicBezTo>
                    <a:pt x="2599" y="11636"/>
                    <a:pt x="3446" y="11943"/>
                    <a:pt x="3935" y="13164"/>
                  </a:cubicBezTo>
                  <a:cubicBezTo>
                    <a:pt x="4589" y="14800"/>
                    <a:pt x="5143" y="16350"/>
                    <a:pt x="5149" y="16365"/>
                  </a:cubicBezTo>
                  <a:cubicBezTo>
                    <a:pt x="5192" y="16483"/>
                    <a:pt x="5304" y="16558"/>
                    <a:pt x="5427" y="16558"/>
                  </a:cubicBezTo>
                  <a:cubicBezTo>
                    <a:pt x="5443" y="16558"/>
                    <a:pt x="5460" y="16557"/>
                    <a:pt x="5476" y="16554"/>
                  </a:cubicBezTo>
                  <a:cubicBezTo>
                    <a:pt x="5506" y="16548"/>
                    <a:pt x="6247" y="16410"/>
                    <a:pt x="6651" y="15892"/>
                  </a:cubicBezTo>
                  <a:cubicBezTo>
                    <a:pt x="6993" y="15452"/>
                    <a:pt x="10224" y="10862"/>
                    <a:pt x="11435" y="8658"/>
                  </a:cubicBezTo>
                  <a:cubicBezTo>
                    <a:pt x="12647" y="6456"/>
                    <a:pt x="14365" y="2448"/>
                    <a:pt x="14382" y="2408"/>
                  </a:cubicBezTo>
                  <a:cubicBezTo>
                    <a:pt x="14454" y="2257"/>
                    <a:pt x="14387" y="2077"/>
                    <a:pt x="14234" y="2012"/>
                  </a:cubicBezTo>
                  <a:cubicBezTo>
                    <a:pt x="14196" y="1996"/>
                    <a:pt x="14156" y="1988"/>
                    <a:pt x="14118" y="1988"/>
                  </a:cubicBezTo>
                  <a:cubicBezTo>
                    <a:pt x="14000" y="1988"/>
                    <a:pt x="13889" y="2060"/>
                    <a:pt x="13845" y="2177"/>
                  </a:cubicBezTo>
                  <a:cubicBezTo>
                    <a:pt x="13827" y="2218"/>
                    <a:pt x="12120" y="6199"/>
                    <a:pt x="10923" y="8376"/>
                  </a:cubicBezTo>
                  <a:cubicBezTo>
                    <a:pt x="9724" y="10556"/>
                    <a:pt x="6527" y="15098"/>
                    <a:pt x="6188" y="15534"/>
                  </a:cubicBezTo>
                  <a:cubicBezTo>
                    <a:pt x="6036" y="15729"/>
                    <a:pt x="5788" y="15847"/>
                    <a:pt x="5605" y="15912"/>
                  </a:cubicBezTo>
                  <a:cubicBezTo>
                    <a:pt x="5419" y="15401"/>
                    <a:pt x="4977" y="14200"/>
                    <a:pt x="4477" y="12947"/>
                  </a:cubicBezTo>
                  <a:cubicBezTo>
                    <a:pt x="3981" y="11707"/>
                    <a:pt x="3063" y="11046"/>
                    <a:pt x="1889" y="11046"/>
                  </a:cubicBezTo>
                  <a:cubicBezTo>
                    <a:pt x="1580" y="11046"/>
                    <a:pt x="1253" y="11092"/>
                    <a:pt x="912" y="11185"/>
                  </a:cubicBezTo>
                  <a:cubicBezTo>
                    <a:pt x="893" y="11190"/>
                    <a:pt x="875" y="11197"/>
                    <a:pt x="856" y="11206"/>
                  </a:cubicBezTo>
                  <a:cubicBezTo>
                    <a:pt x="620" y="11327"/>
                    <a:pt x="64" y="11648"/>
                    <a:pt x="19" y="12031"/>
                  </a:cubicBezTo>
                  <a:cubicBezTo>
                    <a:pt x="1" y="12187"/>
                    <a:pt x="60" y="12333"/>
                    <a:pt x="185" y="12441"/>
                  </a:cubicBezTo>
                  <a:cubicBezTo>
                    <a:pt x="456" y="12672"/>
                    <a:pt x="997" y="12723"/>
                    <a:pt x="1617" y="12723"/>
                  </a:cubicBezTo>
                  <a:cubicBezTo>
                    <a:pt x="1734" y="12723"/>
                    <a:pt x="1852" y="12721"/>
                    <a:pt x="1973" y="12719"/>
                  </a:cubicBezTo>
                  <a:lnTo>
                    <a:pt x="1973" y="12719"/>
                  </a:lnTo>
                  <a:cubicBezTo>
                    <a:pt x="256" y="12900"/>
                    <a:pt x="179" y="13246"/>
                    <a:pt x="147" y="13391"/>
                  </a:cubicBezTo>
                  <a:cubicBezTo>
                    <a:pt x="97" y="13617"/>
                    <a:pt x="132" y="13808"/>
                    <a:pt x="252" y="13957"/>
                  </a:cubicBezTo>
                  <a:cubicBezTo>
                    <a:pt x="453" y="14209"/>
                    <a:pt x="845" y="14271"/>
                    <a:pt x="1368" y="14275"/>
                  </a:cubicBezTo>
                  <a:cubicBezTo>
                    <a:pt x="789" y="14411"/>
                    <a:pt x="373" y="14589"/>
                    <a:pt x="220" y="14873"/>
                  </a:cubicBezTo>
                  <a:cubicBezTo>
                    <a:pt x="98" y="15100"/>
                    <a:pt x="167" y="15270"/>
                    <a:pt x="218" y="15353"/>
                  </a:cubicBezTo>
                  <a:cubicBezTo>
                    <a:pt x="374" y="15603"/>
                    <a:pt x="744" y="15666"/>
                    <a:pt x="1315" y="15666"/>
                  </a:cubicBezTo>
                  <a:cubicBezTo>
                    <a:pt x="1513" y="15666"/>
                    <a:pt x="1736" y="15658"/>
                    <a:pt x="1982" y="15649"/>
                  </a:cubicBezTo>
                  <a:cubicBezTo>
                    <a:pt x="2166" y="15641"/>
                    <a:pt x="2354" y="15634"/>
                    <a:pt x="2506" y="15634"/>
                  </a:cubicBezTo>
                  <a:cubicBezTo>
                    <a:pt x="2618" y="15634"/>
                    <a:pt x="2711" y="15638"/>
                    <a:pt x="2770" y="15649"/>
                  </a:cubicBezTo>
                  <a:cubicBezTo>
                    <a:pt x="3000" y="15690"/>
                    <a:pt x="3142" y="15783"/>
                    <a:pt x="3228" y="15884"/>
                  </a:cubicBezTo>
                  <a:cubicBezTo>
                    <a:pt x="2922" y="15834"/>
                    <a:pt x="2545" y="15788"/>
                    <a:pt x="2176" y="15788"/>
                  </a:cubicBezTo>
                  <a:cubicBezTo>
                    <a:pt x="1611" y="15788"/>
                    <a:pt x="1067" y="15895"/>
                    <a:pt x="833" y="16256"/>
                  </a:cubicBezTo>
                  <a:cubicBezTo>
                    <a:pt x="687" y="16483"/>
                    <a:pt x="735" y="16670"/>
                    <a:pt x="777" y="16762"/>
                  </a:cubicBezTo>
                  <a:cubicBezTo>
                    <a:pt x="936" y="17105"/>
                    <a:pt x="1448" y="17199"/>
                    <a:pt x="2051" y="17277"/>
                  </a:cubicBezTo>
                  <a:cubicBezTo>
                    <a:pt x="2155" y="17291"/>
                    <a:pt x="2240" y="17300"/>
                    <a:pt x="2285" y="17312"/>
                  </a:cubicBezTo>
                  <a:cubicBezTo>
                    <a:pt x="2669" y="17421"/>
                    <a:pt x="2762" y="17680"/>
                    <a:pt x="2907" y="18168"/>
                  </a:cubicBezTo>
                  <a:cubicBezTo>
                    <a:pt x="3000" y="18480"/>
                    <a:pt x="3105" y="18833"/>
                    <a:pt x="3347" y="19164"/>
                  </a:cubicBezTo>
                  <a:lnTo>
                    <a:pt x="3476" y="19342"/>
                  </a:lnTo>
                  <a:cubicBezTo>
                    <a:pt x="3858" y="19876"/>
                    <a:pt x="4134" y="20262"/>
                    <a:pt x="5122" y="20262"/>
                  </a:cubicBezTo>
                  <a:cubicBezTo>
                    <a:pt x="6254" y="20262"/>
                    <a:pt x="8184" y="18198"/>
                    <a:pt x="11001" y="15048"/>
                  </a:cubicBezTo>
                  <a:cubicBezTo>
                    <a:pt x="12040" y="13888"/>
                    <a:pt x="13020" y="12789"/>
                    <a:pt x="13772" y="12083"/>
                  </a:cubicBezTo>
                  <a:cubicBezTo>
                    <a:pt x="17616" y="8465"/>
                    <a:pt x="19612" y="6148"/>
                    <a:pt x="20050" y="4794"/>
                  </a:cubicBezTo>
                  <a:cubicBezTo>
                    <a:pt x="20509" y="3382"/>
                    <a:pt x="19622" y="1608"/>
                    <a:pt x="19339" y="1098"/>
                  </a:cubicBezTo>
                  <a:cubicBezTo>
                    <a:pt x="19133" y="725"/>
                    <a:pt x="18739" y="90"/>
                    <a:pt x="18419" y="10"/>
                  </a:cubicBezTo>
                  <a:cubicBezTo>
                    <a:pt x="18394" y="4"/>
                    <a:pt x="18369" y="1"/>
                    <a:pt x="18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2019194" y="2892525"/>
              <a:ext cx="8435" cy="55783"/>
            </a:xfrm>
            <a:custGeom>
              <a:avLst/>
              <a:gdLst/>
              <a:ahLst/>
              <a:cxnLst/>
              <a:rect l="l" t="t" r="r" b="b"/>
              <a:pathLst>
                <a:path w="416" h="2751" extrusionOk="0">
                  <a:moveTo>
                    <a:pt x="1" y="0"/>
                  </a:moveTo>
                  <a:lnTo>
                    <a:pt x="415" y="2750"/>
                  </a:lnTo>
                  <a:cubicBezTo>
                    <a:pt x="415" y="1556"/>
                    <a:pt x="1" y="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2012623" y="2886604"/>
              <a:ext cx="20926" cy="67625"/>
            </a:xfrm>
            <a:custGeom>
              <a:avLst/>
              <a:gdLst/>
              <a:ahLst/>
              <a:cxnLst/>
              <a:rect l="l" t="t" r="r" b="b"/>
              <a:pathLst>
                <a:path w="1032" h="3335" extrusionOk="0">
                  <a:moveTo>
                    <a:pt x="325" y="1"/>
                  </a:moveTo>
                  <a:cubicBezTo>
                    <a:pt x="300" y="1"/>
                    <a:pt x="275" y="4"/>
                    <a:pt x="251" y="10"/>
                  </a:cubicBezTo>
                  <a:cubicBezTo>
                    <a:pt x="94" y="51"/>
                    <a:pt x="1" y="211"/>
                    <a:pt x="43" y="368"/>
                  </a:cubicBezTo>
                  <a:cubicBezTo>
                    <a:pt x="46" y="383"/>
                    <a:pt x="447" y="1901"/>
                    <a:pt x="447" y="3042"/>
                  </a:cubicBezTo>
                  <a:cubicBezTo>
                    <a:pt x="447" y="3204"/>
                    <a:pt x="578" y="3335"/>
                    <a:pt x="739" y="3335"/>
                  </a:cubicBezTo>
                  <a:cubicBezTo>
                    <a:pt x="901" y="3335"/>
                    <a:pt x="1032" y="3204"/>
                    <a:pt x="1032" y="3042"/>
                  </a:cubicBezTo>
                  <a:cubicBezTo>
                    <a:pt x="1032" y="1823"/>
                    <a:pt x="625" y="282"/>
                    <a:pt x="608" y="217"/>
                  </a:cubicBezTo>
                  <a:cubicBezTo>
                    <a:pt x="572" y="87"/>
                    <a:pt x="454"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1995062" y="2329807"/>
              <a:ext cx="62211" cy="54749"/>
            </a:xfrm>
            <a:custGeom>
              <a:avLst/>
              <a:gdLst/>
              <a:ahLst/>
              <a:cxnLst/>
              <a:rect l="l" t="t" r="r" b="b"/>
              <a:pathLst>
                <a:path w="3068" h="2700" extrusionOk="0">
                  <a:moveTo>
                    <a:pt x="2742" y="1"/>
                  </a:moveTo>
                  <a:cubicBezTo>
                    <a:pt x="2672" y="1"/>
                    <a:pt x="2602" y="26"/>
                    <a:pt x="2546" y="76"/>
                  </a:cubicBezTo>
                  <a:lnTo>
                    <a:pt x="199" y="2190"/>
                  </a:lnTo>
                  <a:cubicBezTo>
                    <a:pt x="1" y="2370"/>
                    <a:pt x="128" y="2698"/>
                    <a:pt x="395" y="2700"/>
                  </a:cubicBezTo>
                  <a:cubicBezTo>
                    <a:pt x="466" y="2700"/>
                    <a:pt x="537" y="2673"/>
                    <a:pt x="591" y="2624"/>
                  </a:cubicBezTo>
                  <a:lnTo>
                    <a:pt x="2938" y="511"/>
                  </a:lnTo>
                  <a:cubicBezTo>
                    <a:pt x="3057" y="403"/>
                    <a:pt x="3068" y="219"/>
                    <a:pt x="2959" y="98"/>
                  </a:cubicBezTo>
                  <a:cubicBezTo>
                    <a:pt x="2901" y="34"/>
                    <a:pt x="2822"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446665" y="2446491"/>
              <a:ext cx="62171" cy="21778"/>
            </a:xfrm>
            <a:custGeom>
              <a:avLst/>
              <a:gdLst/>
              <a:ahLst/>
              <a:cxnLst/>
              <a:rect l="l" t="t" r="r" b="b"/>
              <a:pathLst>
                <a:path w="3066" h="1074" extrusionOk="0">
                  <a:moveTo>
                    <a:pt x="0" y="1073"/>
                  </a:moveTo>
                  <a:lnTo>
                    <a:pt x="306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440318" y="2440570"/>
              <a:ext cx="75209" cy="33661"/>
            </a:xfrm>
            <a:custGeom>
              <a:avLst/>
              <a:gdLst/>
              <a:ahLst/>
              <a:cxnLst/>
              <a:rect l="l" t="t" r="r" b="b"/>
              <a:pathLst>
                <a:path w="3709" h="1660" extrusionOk="0">
                  <a:moveTo>
                    <a:pt x="3379" y="0"/>
                  </a:moveTo>
                  <a:cubicBezTo>
                    <a:pt x="3347" y="0"/>
                    <a:pt x="3315" y="5"/>
                    <a:pt x="3283" y="17"/>
                  </a:cubicBezTo>
                  <a:lnTo>
                    <a:pt x="217" y="1090"/>
                  </a:lnTo>
                  <a:cubicBezTo>
                    <a:pt x="82" y="1137"/>
                    <a:pt x="1" y="1275"/>
                    <a:pt x="25" y="1415"/>
                  </a:cubicBezTo>
                  <a:cubicBezTo>
                    <a:pt x="48" y="1556"/>
                    <a:pt x="170" y="1659"/>
                    <a:pt x="313" y="1659"/>
                  </a:cubicBezTo>
                  <a:cubicBezTo>
                    <a:pt x="347" y="1659"/>
                    <a:pt x="379" y="1653"/>
                    <a:pt x="410" y="1642"/>
                  </a:cubicBezTo>
                  <a:lnTo>
                    <a:pt x="3476" y="568"/>
                  </a:lnTo>
                  <a:cubicBezTo>
                    <a:pt x="3628" y="515"/>
                    <a:pt x="3709" y="349"/>
                    <a:pt x="3655" y="195"/>
                  </a:cubicBezTo>
                  <a:cubicBezTo>
                    <a:pt x="3613" y="75"/>
                    <a:pt x="3500" y="0"/>
                    <a:pt x="3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482396" y="1693212"/>
              <a:ext cx="407963" cy="444828"/>
            </a:xfrm>
            <a:custGeom>
              <a:avLst/>
              <a:gdLst/>
              <a:ahLst/>
              <a:cxnLst/>
              <a:rect l="l" t="t" r="r" b="b"/>
              <a:pathLst>
                <a:path w="20119" h="21937" extrusionOk="0">
                  <a:moveTo>
                    <a:pt x="9961" y="1"/>
                  </a:moveTo>
                  <a:cubicBezTo>
                    <a:pt x="6279" y="1"/>
                    <a:pt x="2421" y="1144"/>
                    <a:pt x="1730" y="2893"/>
                  </a:cubicBezTo>
                  <a:cubicBezTo>
                    <a:pt x="616" y="5714"/>
                    <a:pt x="2171" y="10227"/>
                    <a:pt x="1154" y="12924"/>
                  </a:cubicBezTo>
                  <a:cubicBezTo>
                    <a:pt x="137" y="15622"/>
                    <a:pt x="0" y="19109"/>
                    <a:pt x="1043" y="20325"/>
                  </a:cubicBezTo>
                  <a:cubicBezTo>
                    <a:pt x="1043" y="20325"/>
                    <a:pt x="1905" y="21899"/>
                    <a:pt x="4372" y="21936"/>
                  </a:cubicBezTo>
                  <a:cubicBezTo>
                    <a:pt x="4385" y="21937"/>
                    <a:pt x="4399" y="21937"/>
                    <a:pt x="4412" y="21937"/>
                  </a:cubicBezTo>
                  <a:cubicBezTo>
                    <a:pt x="6823" y="21937"/>
                    <a:pt x="5256" y="18558"/>
                    <a:pt x="12420" y="17441"/>
                  </a:cubicBezTo>
                  <a:cubicBezTo>
                    <a:pt x="12804" y="17381"/>
                    <a:pt x="13134" y="17353"/>
                    <a:pt x="13414" y="17353"/>
                  </a:cubicBezTo>
                  <a:cubicBezTo>
                    <a:pt x="16829" y="17353"/>
                    <a:pt x="13019" y="21467"/>
                    <a:pt x="14064" y="21548"/>
                  </a:cubicBezTo>
                  <a:cubicBezTo>
                    <a:pt x="14124" y="21552"/>
                    <a:pt x="14189" y="21555"/>
                    <a:pt x="14257" y="21555"/>
                  </a:cubicBezTo>
                  <a:cubicBezTo>
                    <a:pt x="15478" y="21555"/>
                    <a:pt x="17970" y="20765"/>
                    <a:pt x="19015" y="17142"/>
                  </a:cubicBezTo>
                  <a:cubicBezTo>
                    <a:pt x="20119" y="13314"/>
                    <a:pt x="19327" y="4007"/>
                    <a:pt x="15767" y="1416"/>
                  </a:cubicBezTo>
                  <a:cubicBezTo>
                    <a:pt x="14413" y="431"/>
                    <a:pt x="12221" y="1"/>
                    <a:pt x="9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475157" y="1687331"/>
              <a:ext cx="420454" cy="456670"/>
            </a:xfrm>
            <a:custGeom>
              <a:avLst/>
              <a:gdLst/>
              <a:ahLst/>
              <a:cxnLst/>
              <a:rect l="l" t="t" r="r" b="b"/>
              <a:pathLst>
                <a:path w="20735" h="22521" extrusionOk="0">
                  <a:moveTo>
                    <a:pt x="10341" y="577"/>
                  </a:moveTo>
                  <a:cubicBezTo>
                    <a:pt x="12526" y="577"/>
                    <a:pt x="14642" y="989"/>
                    <a:pt x="15952" y="1942"/>
                  </a:cubicBezTo>
                  <a:cubicBezTo>
                    <a:pt x="19381" y="4438"/>
                    <a:pt x="20148" y="13684"/>
                    <a:pt x="19091" y="17350"/>
                  </a:cubicBezTo>
                  <a:cubicBezTo>
                    <a:pt x="18128" y="20690"/>
                    <a:pt x="15869" y="21552"/>
                    <a:pt x="14631" y="21552"/>
                  </a:cubicBezTo>
                  <a:cubicBezTo>
                    <a:pt x="14598" y="21552"/>
                    <a:pt x="14565" y="21551"/>
                    <a:pt x="14533" y="21550"/>
                  </a:cubicBezTo>
                  <a:cubicBezTo>
                    <a:pt x="14573" y="21358"/>
                    <a:pt x="14749" y="20975"/>
                    <a:pt x="14883" y="20684"/>
                  </a:cubicBezTo>
                  <a:cubicBezTo>
                    <a:pt x="15305" y="19763"/>
                    <a:pt x="15831" y="18619"/>
                    <a:pt x="15286" y="17898"/>
                  </a:cubicBezTo>
                  <a:cubicBezTo>
                    <a:pt x="15009" y="17533"/>
                    <a:pt x="14508" y="17351"/>
                    <a:pt x="13764" y="17351"/>
                  </a:cubicBezTo>
                  <a:cubicBezTo>
                    <a:pt x="13461" y="17351"/>
                    <a:pt x="13117" y="17381"/>
                    <a:pt x="12732" y="17442"/>
                  </a:cubicBezTo>
                  <a:cubicBezTo>
                    <a:pt x="8171" y="18153"/>
                    <a:pt x="7017" y="19807"/>
                    <a:pt x="6253" y="20902"/>
                  </a:cubicBezTo>
                  <a:cubicBezTo>
                    <a:pt x="5813" y="21534"/>
                    <a:pt x="5554" y="21935"/>
                    <a:pt x="4804" y="21935"/>
                  </a:cubicBezTo>
                  <a:cubicBezTo>
                    <a:pt x="4781" y="21935"/>
                    <a:pt x="4758" y="21935"/>
                    <a:pt x="4734" y="21934"/>
                  </a:cubicBezTo>
                  <a:cubicBezTo>
                    <a:pt x="2489" y="21900"/>
                    <a:pt x="1693" y="20539"/>
                    <a:pt x="1656" y="20474"/>
                  </a:cubicBezTo>
                  <a:cubicBezTo>
                    <a:pt x="1647" y="20456"/>
                    <a:pt x="1635" y="20439"/>
                    <a:pt x="1623" y="20424"/>
                  </a:cubicBezTo>
                  <a:cubicBezTo>
                    <a:pt x="692" y="19338"/>
                    <a:pt x="768" y="16016"/>
                    <a:pt x="1785" y="13316"/>
                  </a:cubicBezTo>
                  <a:cubicBezTo>
                    <a:pt x="2305" y="11937"/>
                    <a:pt x="2182" y="10107"/>
                    <a:pt x="2063" y="8339"/>
                  </a:cubicBezTo>
                  <a:cubicBezTo>
                    <a:pt x="1941" y="6534"/>
                    <a:pt x="1815" y="4668"/>
                    <a:pt x="2360" y="3290"/>
                  </a:cubicBezTo>
                  <a:cubicBezTo>
                    <a:pt x="2678" y="2483"/>
                    <a:pt x="3870" y="1727"/>
                    <a:pt x="5629" y="1215"/>
                  </a:cubicBezTo>
                  <a:cubicBezTo>
                    <a:pt x="7031" y="808"/>
                    <a:pt x="8705" y="577"/>
                    <a:pt x="10341" y="577"/>
                  </a:cubicBezTo>
                  <a:close/>
                  <a:moveTo>
                    <a:pt x="10311" y="0"/>
                  </a:moveTo>
                  <a:cubicBezTo>
                    <a:pt x="8622" y="0"/>
                    <a:pt x="6904" y="236"/>
                    <a:pt x="5466" y="655"/>
                  </a:cubicBezTo>
                  <a:cubicBezTo>
                    <a:pt x="3503" y="1225"/>
                    <a:pt x="2206" y="2085"/>
                    <a:pt x="1815" y="3075"/>
                  </a:cubicBezTo>
                  <a:cubicBezTo>
                    <a:pt x="1222" y="4576"/>
                    <a:pt x="1353" y="6510"/>
                    <a:pt x="1479" y="8379"/>
                  </a:cubicBezTo>
                  <a:cubicBezTo>
                    <a:pt x="1599" y="10164"/>
                    <a:pt x="1713" y="11850"/>
                    <a:pt x="1238" y="13112"/>
                  </a:cubicBezTo>
                  <a:cubicBezTo>
                    <a:pt x="261" y="15703"/>
                    <a:pt x="1" y="19392"/>
                    <a:pt x="1161" y="20785"/>
                  </a:cubicBezTo>
                  <a:cubicBezTo>
                    <a:pt x="1300" y="21017"/>
                    <a:pt x="2274" y="22483"/>
                    <a:pt x="4725" y="22520"/>
                  </a:cubicBezTo>
                  <a:lnTo>
                    <a:pt x="4770" y="22520"/>
                  </a:lnTo>
                  <a:cubicBezTo>
                    <a:pt x="5839" y="22520"/>
                    <a:pt x="6254" y="21925"/>
                    <a:pt x="6734" y="21237"/>
                  </a:cubicBezTo>
                  <a:cubicBezTo>
                    <a:pt x="7482" y="20164"/>
                    <a:pt x="8509" y="18693"/>
                    <a:pt x="12822" y="18020"/>
                  </a:cubicBezTo>
                  <a:cubicBezTo>
                    <a:pt x="13205" y="17960"/>
                    <a:pt x="13518" y="17934"/>
                    <a:pt x="13774" y="17934"/>
                  </a:cubicBezTo>
                  <a:cubicBezTo>
                    <a:pt x="14418" y="17934"/>
                    <a:pt x="14698" y="18093"/>
                    <a:pt x="14819" y="18252"/>
                  </a:cubicBezTo>
                  <a:cubicBezTo>
                    <a:pt x="15153" y="18693"/>
                    <a:pt x="14690" y="19703"/>
                    <a:pt x="14351" y="20440"/>
                  </a:cubicBezTo>
                  <a:cubicBezTo>
                    <a:pt x="14034" y="21131"/>
                    <a:pt x="13825" y="21587"/>
                    <a:pt x="14010" y="21901"/>
                  </a:cubicBezTo>
                  <a:cubicBezTo>
                    <a:pt x="14055" y="21978"/>
                    <a:pt x="14167" y="22110"/>
                    <a:pt x="14399" y="22129"/>
                  </a:cubicBezTo>
                  <a:cubicBezTo>
                    <a:pt x="14464" y="22134"/>
                    <a:pt x="14533" y="22136"/>
                    <a:pt x="14605" y="22136"/>
                  </a:cubicBezTo>
                  <a:cubicBezTo>
                    <a:pt x="15994" y="22136"/>
                    <a:pt x="18589" y="21206"/>
                    <a:pt x="19654" y="17512"/>
                  </a:cubicBezTo>
                  <a:cubicBezTo>
                    <a:pt x="20734" y="13763"/>
                    <a:pt x="20043" y="4195"/>
                    <a:pt x="16297" y="1470"/>
                  </a:cubicBezTo>
                  <a:cubicBezTo>
                    <a:pt x="14888" y="444"/>
                    <a:pt x="12627" y="0"/>
                    <a:pt x="10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16424" y="1902125"/>
              <a:ext cx="54040" cy="100272"/>
            </a:xfrm>
            <a:custGeom>
              <a:avLst/>
              <a:gdLst/>
              <a:ahLst/>
              <a:cxnLst/>
              <a:rect l="l" t="t" r="r" b="b"/>
              <a:pathLst>
                <a:path w="2665" h="4945" extrusionOk="0">
                  <a:moveTo>
                    <a:pt x="431" y="1"/>
                  </a:moveTo>
                  <a:cubicBezTo>
                    <a:pt x="283" y="1"/>
                    <a:pt x="167" y="170"/>
                    <a:pt x="131" y="640"/>
                  </a:cubicBezTo>
                  <a:cubicBezTo>
                    <a:pt x="1" y="2335"/>
                    <a:pt x="533" y="3950"/>
                    <a:pt x="1385" y="4517"/>
                  </a:cubicBezTo>
                  <a:cubicBezTo>
                    <a:pt x="1925" y="4878"/>
                    <a:pt x="2295" y="4944"/>
                    <a:pt x="2494" y="4944"/>
                  </a:cubicBezTo>
                  <a:cubicBezTo>
                    <a:pt x="2608" y="4944"/>
                    <a:pt x="2665" y="4923"/>
                    <a:pt x="2665" y="4923"/>
                  </a:cubicBezTo>
                  <a:lnTo>
                    <a:pt x="1425" y="1154"/>
                  </a:lnTo>
                  <a:cubicBezTo>
                    <a:pt x="1425" y="1154"/>
                    <a:pt x="81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10360" y="1896204"/>
              <a:ext cx="66754" cy="112135"/>
            </a:xfrm>
            <a:custGeom>
              <a:avLst/>
              <a:gdLst/>
              <a:ahLst/>
              <a:cxnLst/>
              <a:rect l="l" t="t" r="r" b="b"/>
              <a:pathLst>
                <a:path w="3292" h="5530" extrusionOk="0">
                  <a:moveTo>
                    <a:pt x="778" y="620"/>
                  </a:moveTo>
                  <a:cubicBezTo>
                    <a:pt x="942" y="747"/>
                    <a:pt x="1234" y="1149"/>
                    <a:pt x="1454" y="1561"/>
                  </a:cubicBezTo>
                  <a:lnTo>
                    <a:pt x="2555" y="4908"/>
                  </a:lnTo>
                  <a:cubicBezTo>
                    <a:pt x="2387" y="4864"/>
                    <a:pt x="2150" y="4769"/>
                    <a:pt x="1846" y="4566"/>
                  </a:cubicBezTo>
                  <a:cubicBezTo>
                    <a:pt x="1086" y="4060"/>
                    <a:pt x="603" y="2506"/>
                    <a:pt x="722" y="954"/>
                  </a:cubicBezTo>
                  <a:cubicBezTo>
                    <a:pt x="735" y="780"/>
                    <a:pt x="758" y="677"/>
                    <a:pt x="778" y="620"/>
                  </a:cubicBezTo>
                  <a:close/>
                  <a:moveTo>
                    <a:pt x="724" y="1"/>
                  </a:moveTo>
                  <a:cubicBezTo>
                    <a:pt x="694" y="1"/>
                    <a:pt x="664" y="3"/>
                    <a:pt x="634" y="9"/>
                  </a:cubicBezTo>
                  <a:cubicBezTo>
                    <a:pt x="201" y="99"/>
                    <a:pt x="156" y="687"/>
                    <a:pt x="138" y="909"/>
                  </a:cubicBezTo>
                  <a:cubicBezTo>
                    <a:pt x="0" y="2713"/>
                    <a:pt x="568" y="4417"/>
                    <a:pt x="1521" y="5053"/>
                  </a:cubicBezTo>
                  <a:cubicBezTo>
                    <a:pt x="2108" y="5446"/>
                    <a:pt x="2533" y="5529"/>
                    <a:pt x="2791" y="5529"/>
                  </a:cubicBezTo>
                  <a:cubicBezTo>
                    <a:pt x="2941" y="5529"/>
                    <a:pt x="3034" y="5501"/>
                    <a:pt x="3068" y="5487"/>
                  </a:cubicBezTo>
                  <a:cubicBezTo>
                    <a:pt x="3215" y="5432"/>
                    <a:pt x="3291" y="5271"/>
                    <a:pt x="3241" y="5123"/>
                  </a:cubicBezTo>
                  <a:lnTo>
                    <a:pt x="2002" y="1356"/>
                  </a:lnTo>
                  <a:cubicBezTo>
                    <a:pt x="1997" y="1340"/>
                    <a:pt x="1990" y="1326"/>
                    <a:pt x="1983" y="1311"/>
                  </a:cubicBezTo>
                  <a:cubicBezTo>
                    <a:pt x="1661" y="701"/>
                    <a:pt x="119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16708" y="1657947"/>
              <a:ext cx="310570" cy="461415"/>
            </a:xfrm>
            <a:custGeom>
              <a:avLst/>
              <a:gdLst/>
              <a:ahLst/>
              <a:cxnLst/>
              <a:rect l="l" t="t" r="r" b="b"/>
              <a:pathLst>
                <a:path w="15316" h="22755" extrusionOk="0">
                  <a:moveTo>
                    <a:pt x="7021" y="1"/>
                  </a:moveTo>
                  <a:cubicBezTo>
                    <a:pt x="5906" y="1"/>
                    <a:pt x="4708" y="277"/>
                    <a:pt x="3468" y="956"/>
                  </a:cubicBezTo>
                  <a:cubicBezTo>
                    <a:pt x="3468" y="956"/>
                    <a:pt x="1660" y="1648"/>
                    <a:pt x="831" y="5217"/>
                  </a:cubicBezTo>
                  <a:cubicBezTo>
                    <a:pt x="1" y="8787"/>
                    <a:pt x="2059" y="17657"/>
                    <a:pt x="2949" y="18494"/>
                  </a:cubicBezTo>
                  <a:cubicBezTo>
                    <a:pt x="3822" y="19315"/>
                    <a:pt x="6771" y="22755"/>
                    <a:pt x="9246" y="22755"/>
                  </a:cubicBezTo>
                  <a:cubicBezTo>
                    <a:pt x="9297" y="22755"/>
                    <a:pt x="9347" y="22753"/>
                    <a:pt x="9397" y="22750"/>
                  </a:cubicBezTo>
                  <a:cubicBezTo>
                    <a:pt x="10990" y="22657"/>
                    <a:pt x="14524" y="18536"/>
                    <a:pt x="14920" y="16596"/>
                  </a:cubicBezTo>
                  <a:cubicBezTo>
                    <a:pt x="15316" y="14656"/>
                    <a:pt x="14515" y="6239"/>
                    <a:pt x="13804" y="4276"/>
                  </a:cubicBezTo>
                  <a:cubicBezTo>
                    <a:pt x="13264" y="2782"/>
                    <a:pt x="10561" y="1"/>
                    <a:pt x="7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510908" y="1652046"/>
              <a:ext cx="322047" cy="473257"/>
            </a:xfrm>
            <a:custGeom>
              <a:avLst/>
              <a:gdLst/>
              <a:ahLst/>
              <a:cxnLst/>
              <a:rect l="l" t="t" r="r" b="b"/>
              <a:pathLst>
                <a:path w="15882" h="23339" extrusionOk="0">
                  <a:moveTo>
                    <a:pt x="7317" y="588"/>
                  </a:moveTo>
                  <a:cubicBezTo>
                    <a:pt x="8119" y="588"/>
                    <a:pt x="8920" y="736"/>
                    <a:pt x="9705" y="1032"/>
                  </a:cubicBezTo>
                  <a:cubicBezTo>
                    <a:pt x="11938" y="1876"/>
                    <a:pt x="13452" y="3666"/>
                    <a:pt x="13815" y="4666"/>
                  </a:cubicBezTo>
                  <a:cubicBezTo>
                    <a:pt x="14522" y="6621"/>
                    <a:pt x="15286" y="15033"/>
                    <a:pt x="14919" y="16830"/>
                  </a:cubicBezTo>
                  <a:cubicBezTo>
                    <a:pt x="14530" y="18740"/>
                    <a:pt x="11044" y="22669"/>
                    <a:pt x="9666" y="22750"/>
                  </a:cubicBezTo>
                  <a:cubicBezTo>
                    <a:pt x="9623" y="22752"/>
                    <a:pt x="9580" y="22754"/>
                    <a:pt x="9536" y="22754"/>
                  </a:cubicBezTo>
                  <a:cubicBezTo>
                    <a:pt x="7552" y="22754"/>
                    <a:pt x="5117" y="20280"/>
                    <a:pt x="3939" y="19076"/>
                  </a:cubicBezTo>
                  <a:cubicBezTo>
                    <a:pt x="3733" y="18866"/>
                    <a:pt x="3563" y="18692"/>
                    <a:pt x="3436" y="18572"/>
                  </a:cubicBezTo>
                  <a:cubicBezTo>
                    <a:pt x="2680" y="17861"/>
                    <a:pt x="563" y="9186"/>
                    <a:pt x="1402" y="5574"/>
                  </a:cubicBezTo>
                  <a:cubicBezTo>
                    <a:pt x="2177" y="2239"/>
                    <a:pt x="3834" y="1530"/>
                    <a:pt x="3861" y="1518"/>
                  </a:cubicBezTo>
                  <a:lnTo>
                    <a:pt x="3860" y="1518"/>
                  </a:lnTo>
                  <a:cubicBezTo>
                    <a:pt x="3871" y="1514"/>
                    <a:pt x="3883" y="1509"/>
                    <a:pt x="3895" y="1503"/>
                  </a:cubicBezTo>
                  <a:cubicBezTo>
                    <a:pt x="5007" y="894"/>
                    <a:pt x="6163" y="588"/>
                    <a:pt x="7317" y="588"/>
                  </a:cubicBezTo>
                  <a:close/>
                  <a:moveTo>
                    <a:pt x="7312" y="0"/>
                  </a:moveTo>
                  <a:cubicBezTo>
                    <a:pt x="6068" y="0"/>
                    <a:pt x="4824" y="329"/>
                    <a:pt x="3628" y="982"/>
                  </a:cubicBezTo>
                  <a:cubicBezTo>
                    <a:pt x="3401" y="1078"/>
                    <a:pt x="1647" y="1930"/>
                    <a:pt x="832" y="5442"/>
                  </a:cubicBezTo>
                  <a:cubicBezTo>
                    <a:pt x="0" y="9022"/>
                    <a:pt x="2035" y="18057"/>
                    <a:pt x="3034" y="18998"/>
                  </a:cubicBezTo>
                  <a:cubicBezTo>
                    <a:pt x="3158" y="19114"/>
                    <a:pt x="3321" y="19283"/>
                    <a:pt x="3520" y="19486"/>
                  </a:cubicBezTo>
                  <a:cubicBezTo>
                    <a:pt x="4754" y="20746"/>
                    <a:pt x="7288" y="23338"/>
                    <a:pt x="9535" y="23338"/>
                  </a:cubicBezTo>
                  <a:cubicBezTo>
                    <a:pt x="9590" y="23338"/>
                    <a:pt x="9644" y="23336"/>
                    <a:pt x="9700" y="23334"/>
                  </a:cubicBezTo>
                  <a:cubicBezTo>
                    <a:pt x="11483" y="23229"/>
                    <a:pt x="15073" y="19002"/>
                    <a:pt x="15492" y="16946"/>
                  </a:cubicBezTo>
                  <a:cubicBezTo>
                    <a:pt x="15881" y="15043"/>
                    <a:pt x="15112" y="6530"/>
                    <a:pt x="14365" y="4467"/>
                  </a:cubicBezTo>
                  <a:cubicBezTo>
                    <a:pt x="13897" y="3176"/>
                    <a:pt x="12177" y="1341"/>
                    <a:pt x="9911" y="485"/>
                  </a:cubicBezTo>
                  <a:cubicBezTo>
                    <a:pt x="9056" y="161"/>
                    <a:pt x="8184" y="0"/>
                    <a:pt x="7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1598593" y="1886044"/>
              <a:ext cx="44894" cy="13768"/>
            </a:xfrm>
            <a:custGeom>
              <a:avLst/>
              <a:gdLst/>
              <a:ahLst/>
              <a:cxnLst/>
              <a:rect l="l" t="t" r="r" b="b"/>
              <a:pathLst>
                <a:path w="2214" h="679" extrusionOk="0">
                  <a:moveTo>
                    <a:pt x="1091" y="1"/>
                  </a:moveTo>
                  <a:cubicBezTo>
                    <a:pt x="778" y="1"/>
                    <a:pt x="23" y="177"/>
                    <a:pt x="6" y="448"/>
                  </a:cubicBezTo>
                  <a:cubicBezTo>
                    <a:pt x="0" y="538"/>
                    <a:pt x="81" y="568"/>
                    <a:pt x="204" y="568"/>
                  </a:cubicBezTo>
                  <a:cubicBezTo>
                    <a:pt x="454" y="568"/>
                    <a:pt x="879" y="440"/>
                    <a:pt x="1082" y="440"/>
                  </a:cubicBezTo>
                  <a:cubicBezTo>
                    <a:pt x="1090" y="440"/>
                    <a:pt x="1098" y="440"/>
                    <a:pt x="1105" y="441"/>
                  </a:cubicBezTo>
                  <a:cubicBezTo>
                    <a:pt x="1316" y="453"/>
                    <a:pt x="1806" y="679"/>
                    <a:pt x="2052" y="679"/>
                  </a:cubicBezTo>
                  <a:cubicBezTo>
                    <a:pt x="2137" y="679"/>
                    <a:pt x="2192" y="651"/>
                    <a:pt x="2196" y="579"/>
                  </a:cubicBezTo>
                  <a:cubicBezTo>
                    <a:pt x="2214" y="296"/>
                    <a:pt x="1414" y="18"/>
                    <a:pt x="1132" y="2"/>
                  </a:cubicBezTo>
                  <a:cubicBezTo>
                    <a:pt x="1119"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1718278" y="1872802"/>
              <a:ext cx="22001" cy="20805"/>
            </a:xfrm>
            <a:custGeom>
              <a:avLst/>
              <a:gdLst/>
              <a:ahLst/>
              <a:cxnLst/>
              <a:rect l="l" t="t" r="r" b="b"/>
              <a:pathLst>
                <a:path w="1085" h="1026" extrusionOk="0">
                  <a:moveTo>
                    <a:pt x="552" y="1"/>
                  </a:moveTo>
                  <a:cubicBezTo>
                    <a:pt x="531" y="1"/>
                    <a:pt x="510" y="2"/>
                    <a:pt x="489" y="5"/>
                  </a:cubicBezTo>
                  <a:cubicBezTo>
                    <a:pt x="283" y="29"/>
                    <a:pt x="112" y="176"/>
                    <a:pt x="57" y="375"/>
                  </a:cubicBezTo>
                  <a:cubicBezTo>
                    <a:pt x="1" y="575"/>
                    <a:pt x="72" y="788"/>
                    <a:pt x="234" y="916"/>
                  </a:cubicBezTo>
                  <a:cubicBezTo>
                    <a:pt x="327" y="988"/>
                    <a:pt x="439" y="1025"/>
                    <a:pt x="551" y="1025"/>
                  </a:cubicBezTo>
                  <a:cubicBezTo>
                    <a:pt x="637" y="1025"/>
                    <a:pt x="724" y="1003"/>
                    <a:pt x="802" y="959"/>
                  </a:cubicBezTo>
                  <a:cubicBezTo>
                    <a:pt x="983" y="857"/>
                    <a:pt x="1084" y="657"/>
                    <a:pt x="1060" y="452"/>
                  </a:cubicBezTo>
                  <a:cubicBezTo>
                    <a:pt x="1027" y="192"/>
                    <a:pt x="80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1665391" y="1966957"/>
              <a:ext cx="90255" cy="40555"/>
            </a:xfrm>
            <a:custGeom>
              <a:avLst/>
              <a:gdLst/>
              <a:ahLst/>
              <a:cxnLst/>
              <a:rect l="l" t="t" r="r" b="b"/>
              <a:pathLst>
                <a:path w="4451" h="2000" extrusionOk="0">
                  <a:moveTo>
                    <a:pt x="4123" y="1"/>
                  </a:moveTo>
                  <a:cubicBezTo>
                    <a:pt x="4054" y="1"/>
                    <a:pt x="3985" y="25"/>
                    <a:pt x="3930" y="74"/>
                  </a:cubicBezTo>
                  <a:cubicBezTo>
                    <a:pt x="2588" y="1258"/>
                    <a:pt x="1291" y="1415"/>
                    <a:pt x="697" y="1415"/>
                  </a:cubicBezTo>
                  <a:cubicBezTo>
                    <a:pt x="500" y="1415"/>
                    <a:pt x="381" y="1397"/>
                    <a:pt x="363" y="1395"/>
                  </a:cubicBezTo>
                  <a:cubicBezTo>
                    <a:pt x="347" y="1392"/>
                    <a:pt x="331" y="1391"/>
                    <a:pt x="316" y="1391"/>
                  </a:cubicBezTo>
                  <a:cubicBezTo>
                    <a:pt x="174" y="1391"/>
                    <a:pt x="50" y="1493"/>
                    <a:pt x="27" y="1636"/>
                  </a:cubicBezTo>
                  <a:cubicBezTo>
                    <a:pt x="1" y="1796"/>
                    <a:pt x="110" y="1946"/>
                    <a:pt x="269" y="1973"/>
                  </a:cubicBezTo>
                  <a:cubicBezTo>
                    <a:pt x="400" y="1990"/>
                    <a:pt x="534" y="2000"/>
                    <a:pt x="668" y="2000"/>
                  </a:cubicBezTo>
                  <a:cubicBezTo>
                    <a:pt x="675" y="2000"/>
                    <a:pt x="683" y="2000"/>
                    <a:pt x="691" y="2000"/>
                  </a:cubicBezTo>
                  <a:cubicBezTo>
                    <a:pt x="1387" y="2000"/>
                    <a:pt x="2839" y="1817"/>
                    <a:pt x="4317" y="512"/>
                  </a:cubicBezTo>
                  <a:cubicBezTo>
                    <a:pt x="4438" y="406"/>
                    <a:pt x="4450" y="221"/>
                    <a:pt x="4342" y="100"/>
                  </a:cubicBezTo>
                  <a:cubicBezTo>
                    <a:pt x="4284" y="34"/>
                    <a:pt x="4204"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1649026" y="1922161"/>
              <a:ext cx="70850" cy="51627"/>
            </a:xfrm>
            <a:custGeom>
              <a:avLst/>
              <a:gdLst/>
              <a:ahLst/>
              <a:cxnLst/>
              <a:rect l="l" t="t" r="r" b="b"/>
              <a:pathLst>
                <a:path w="3494" h="2546" extrusionOk="0">
                  <a:moveTo>
                    <a:pt x="2758" y="1"/>
                  </a:moveTo>
                  <a:cubicBezTo>
                    <a:pt x="2683" y="1"/>
                    <a:pt x="2609" y="29"/>
                    <a:pt x="2552" y="85"/>
                  </a:cubicBezTo>
                  <a:cubicBezTo>
                    <a:pt x="2437" y="199"/>
                    <a:pt x="2436" y="386"/>
                    <a:pt x="2551" y="500"/>
                  </a:cubicBezTo>
                  <a:cubicBezTo>
                    <a:pt x="2643" y="593"/>
                    <a:pt x="2902" y="919"/>
                    <a:pt x="2895" y="1204"/>
                  </a:cubicBezTo>
                  <a:cubicBezTo>
                    <a:pt x="2892" y="1325"/>
                    <a:pt x="2841" y="1426"/>
                    <a:pt x="2737" y="1522"/>
                  </a:cubicBezTo>
                  <a:cubicBezTo>
                    <a:pt x="2368" y="1859"/>
                    <a:pt x="1956" y="1957"/>
                    <a:pt x="1602" y="1957"/>
                  </a:cubicBezTo>
                  <a:cubicBezTo>
                    <a:pt x="1295" y="1957"/>
                    <a:pt x="1032" y="1883"/>
                    <a:pt x="878" y="1829"/>
                  </a:cubicBezTo>
                  <a:cubicBezTo>
                    <a:pt x="849" y="1818"/>
                    <a:pt x="820" y="1801"/>
                    <a:pt x="795" y="1746"/>
                  </a:cubicBezTo>
                  <a:cubicBezTo>
                    <a:pt x="680" y="1496"/>
                    <a:pt x="819" y="894"/>
                    <a:pt x="955" y="547"/>
                  </a:cubicBezTo>
                  <a:cubicBezTo>
                    <a:pt x="1014" y="396"/>
                    <a:pt x="940" y="227"/>
                    <a:pt x="789" y="169"/>
                  </a:cubicBezTo>
                  <a:cubicBezTo>
                    <a:pt x="754" y="155"/>
                    <a:pt x="717" y="148"/>
                    <a:pt x="682" y="148"/>
                  </a:cubicBezTo>
                  <a:cubicBezTo>
                    <a:pt x="565" y="148"/>
                    <a:pt x="455" y="219"/>
                    <a:pt x="411" y="334"/>
                  </a:cubicBezTo>
                  <a:cubicBezTo>
                    <a:pt x="368" y="443"/>
                    <a:pt x="1" y="1414"/>
                    <a:pt x="262" y="1988"/>
                  </a:cubicBezTo>
                  <a:cubicBezTo>
                    <a:pt x="348" y="2177"/>
                    <a:pt x="492" y="2312"/>
                    <a:pt x="681" y="2379"/>
                  </a:cubicBezTo>
                  <a:cubicBezTo>
                    <a:pt x="976" y="2487"/>
                    <a:pt x="1287" y="2543"/>
                    <a:pt x="1600" y="2545"/>
                  </a:cubicBezTo>
                  <a:cubicBezTo>
                    <a:pt x="2173" y="2545"/>
                    <a:pt x="2704" y="2344"/>
                    <a:pt x="3132" y="1954"/>
                  </a:cubicBezTo>
                  <a:cubicBezTo>
                    <a:pt x="3352" y="1752"/>
                    <a:pt x="3473" y="1497"/>
                    <a:pt x="3480" y="1218"/>
                  </a:cubicBezTo>
                  <a:cubicBezTo>
                    <a:pt x="3494" y="637"/>
                    <a:pt x="3020" y="142"/>
                    <a:pt x="2967" y="89"/>
                  </a:cubicBezTo>
                  <a:cubicBezTo>
                    <a:pt x="2909" y="30"/>
                    <a:pt x="2833" y="1"/>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1561889" y="1843093"/>
              <a:ext cx="88532" cy="32464"/>
            </a:xfrm>
            <a:custGeom>
              <a:avLst/>
              <a:gdLst/>
              <a:ahLst/>
              <a:cxnLst/>
              <a:rect l="l" t="t" r="r" b="b"/>
              <a:pathLst>
                <a:path w="4366" h="1601" extrusionOk="0">
                  <a:moveTo>
                    <a:pt x="2200" y="1"/>
                  </a:moveTo>
                  <a:cubicBezTo>
                    <a:pt x="2177" y="1"/>
                    <a:pt x="2152" y="1"/>
                    <a:pt x="2128" y="1"/>
                  </a:cubicBezTo>
                  <a:cubicBezTo>
                    <a:pt x="462" y="42"/>
                    <a:pt x="0" y="1273"/>
                    <a:pt x="0" y="1273"/>
                  </a:cubicBezTo>
                  <a:cubicBezTo>
                    <a:pt x="0" y="1273"/>
                    <a:pt x="996" y="584"/>
                    <a:pt x="1794" y="584"/>
                  </a:cubicBezTo>
                  <a:cubicBezTo>
                    <a:pt x="1902" y="584"/>
                    <a:pt x="2006" y="596"/>
                    <a:pt x="2104" y="625"/>
                  </a:cubicBezTo>
                  <a:cubicBezTo>
                    <a:pt x="2733" y="808"/>
                    <a:pt x="3401" y="1601"/>
                    <a:pt x="3926" y="1601"/>
                  </a:cubicBezTo>
                  <a:cubicBezTo>
                    <a:pt x="4088" y="1601"/>
                    <a:pt x="4236" y="1526"/>
                    <a:pt x="4365" y="1335"/>
                  </a:cubicBezTo>
                  <a:cubicBezTo>
                    <a:pt x="4365" y="1335"/>
                    <a:pt x="3811" y="1"/>
                    <a:pt x="2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1689624" y="1806023"/>
              <a:ext cx="88004" cy="31532"/>
            </a:xfrm>
            <a:custGeom>
              <a:avLst/>
              <a:gdLst/>
              <a:ahLst/>
              <a:cxnLst/>
              <a:rect l="l" t="t" r="r" b="b"/>
              <a:pathLst>
                <a:path w="4340" h="1555" extrusionOk="0">
                  <a:moveTo>
                    <a:pt x="1975" y="0"/>
                  </a:moveTo>
                  <a:cubicBezTo>
                    <a:pt x="615" y="0"/>
                    <a:pt x="0" y="1077"/>
                    <a:pt x="0" y="1077"/>
                  </a:cubicBezTo>
                  <a:cubicBezTo>
                    <a:pt x="120" y="1312"/>
                    <a:pt x="282" y="1399"/>
                    <a:pt x="473" y="1399"/>
                  </a:cubicBezTo>
                  <a:cubicBezTo>
                    <a:pt x="990" y="1399"/>
                    <a:pt x="1712" y="751"/>
                    <a:pt x="2331" y="651"/>
                  </a:cubicBezTo>
                  <a:cubicBezTo>
                    <a:pt x="2383" y="643"/>
                    <a:pt x="2436" y="639"/>
                    <a:pt x="2490" y="639"/>
                  </a:cubicBezTo>
                  <a:cubicBezTo>
                    <a:pt x="3315" y="639"/>
                    <a:pt x="4339" y="1554"/>
                    <a:pt x="4339" y="1554"/>
                  </a:cubicBezTo>
                  <a:cubicBezTo>
                    <a:pt x="4339" y="1554"/>
                    <a:pt x="4033" y="276"/>
                    <a:pt x="2384" y="31"/>
                  </a:cubicBezTo>
                  <a:cubicBezTo>
                    <a:pt x="2241" y="10"/>
                    <a:pt x="2105" y="0"/>
                    <a:pt x="1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1460292" y="1645881"/>
              <a:ext cx="165728" cy="474088"/>
            </a:xfrm>
            <a:custGeom>
              <a:avLst/>
              <a:gdLst/>
              <a:ahLst/>
              <a:cxnLst/>
              <a:rect l="l" t="t" r="r" b="b"/>
              <a:pathLst>
                <a:path w="8173" h="23380" extrusionOk="0">
                  <a:moveTo>
                    <a:pt x="6952" y="0"/>
                  </a:moveTo>
                  <a:cubicBezTo>
                    <a:pt x="6359" y="0"/>
                    <a:pt x="5351" y="300"/>
                    <a:pt x="3716" y="1534"/>
                  </a:cubicBezTo>
                  <a:cubicBezTo>
                    <a:pt x="537" y="3935"/>
                    <a:pt x="1764" y="7593"/>
                    <a:pt x="1956" y="11039"/>
                  </a:cubicBezTo>
                  <a:cubicBezTo>
                    <a:pt x="2150" y="14486"/>
                    <a:pt x="0" y="17993"/>
                    <a:pt x="1284" y="21194"/>
                  </a:cubicBezTo>
                  <a:cubicBezTo>
                    <a:pt x="1960" y="22882"/>
                    <a:pt x="2710" y="23380"/>
                    <a:pt x="3224" y="23380"/>
                  </a:cubicBezTo>
                  <a:cubicBezTo>
                    <a:pt x="3686" y="23380"/>
                    <a:pt x="3957" y="22979"/>
                    <a:pt x="3815" y="22679"/>
                  </a:cubicBezTo>
                  <a:cubicBezTo>
                    <a:pt x="3514" y="22044"/>
                    <a:pt x="1946" y="17420"/>
                    <a:pt x="3226" y="14132"/>
                  </a:cubicBezTo>
                  <a:cubicBezTo>
                    <a:pt x="4508" y="10842"/>
                    <a:pt x="3542" y="7489"/>
                    <a:pt x="4431" y="5590"/>
                  </a:cubicBezTo>
                  <a:cubicBezTo>
                    <a:pt x="5040" y="4291"/>
                    <a:pt x="6568" y="4086"/>
                    <a:pt x="7472" y="4086"/>
                  </a:cubicBezTo>
                  <a:cubicBezTo>
                    <a:pt x="7888" y="4086"/>
                    <a:pt x="8173" y="4130"/>
                    <a:pt x="8173" y="4130"/>
                  </a:cubicBezTo>
                  <a:lnTo>
                    <a:pt x="7704" y="268"/>
                  </a:lnTo>
                  <a:cubicBezTo>
                    <a:pt x="7704" y="268"/>
                    <a:pt x="7513"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1464754" y="1639980"/>
              <a:ext cx="167594" cy="485930"/>
            </a:xfrm>
            <a:custGeom>
              <a:avLst/>
              <a:gdLst/>
              <a:ahLst/>
              <a:cxnLst/>
              <a:rect l="l" t="t" r="r" b="b"/>
              <a:pathLst>
                <a:path w="8265" h="23964" extrusionOk="0">
                  <a:moveTo>
                    <a:pt x="6727" y="582"/>
                  </a:moveTo>
                  <a:cubicBezTo>
                    <a:pt x="6994" y="582"/>
                    <a:pt x="7142" y="655"/>
                    <a:pt x="7205" y="699"/>
                  </a:cubicBezTo>
                  <a:lnTo>
                    <a:pt x="7617" y="4095"/>
                  </a:lnTo>
                  <a:cubicBezTo>
                    <a:pt x="7507" y="4088"/>
                    <a:pt x="7376" y="4083"/>
                    <a:pt x="7231" y="4083"/>
                  </a:cubicBezTo>
                  <a:cubicBezTo>
                    <a:pt x="6256" y="4083"/>
                    <a:pt x="4621" y="4315"/>
                    <a:pt x="3945" y="5757"/>
                  </a:cubicBezTo>
                  <a:cubicBezTo>
                    <a:pt x="3515" y="6679"/>
                    <a:pt x="3494" y="7863"/>
                    <a:pt x="3469" y="9233"/>
                  </a:cubicBezTo>
                  <a:cubicBezTo>
                    <a:pt x="3443" y="10799"/>
                    <a:pt x="3413" y="12575"/>
                    <a:pt x="2733" y="14317"/>
                  </a:cubicBezTo>
                  <a:cubicBezTo>
                    <a:pt x="1423" y="17682"/>
                    <a:pt x="2988" y="22372"/>
                    <a:pt x="3330" y="23095"/>
                  </a:cubicBezTo>
                  <a:cubicBezTo>
                    <a:pt x="3359" y="23157"/>
                    <a:pt x="3315" y="23225"/>
                    <a:pt x="3301" y="23245"/>
                  </a:cubicBezTo>
                  <a:cubicBezTo>
                    <a:pt x="3277" y="23280"/>
                    <a:pt x="3192" y="23379"/>
                    <a:pt x="3004" y="23379"/>
                  </a:cubicBezTo>
                  <a:cubicBezTo>
                    <a:pt x="2983" y="23379"/>
                    <a:pt x="2961" y="23378"/>
                    <a:pt x="2938" y="23375"/>
                  </a:cubicBezTo>
                  <a:cubicBezTo>
                    <a:pt x="2740" y="23351"/>
                    <a:pt x="2040" y="23135"/>
                    <a:pt x="1336" y="21377"/>
                  </a:cubicBezTo>
                  <a:cubicBezTo>
                    <a:pt x="611" y="19569"/>
                    <a:pt x="1033" y="17655"/>
                    <a:pt x="1479" y="15628"/>
                  </a:cubicBezTo>
                  <a:cubicBezTo>
                    <a:pt x="1790" y="14220"/>
                    <a:pt x="2110" y="12764"/>
                    <a:pt x="2029" y="11314"/>
                  </a:cubicBezTo>
                  <a:cubicBezTo>
                    <a:pt x="1992" y="10647"/>
                    <a:pt x="1915" y="9965"/>
                    <a:pt x="1841" y="9306"/>
                  </a:cubicBezTo>
                  <a:cubicBezTo>
                    <a:pt x="1530" y="6526"/>
                    <a:pt x="1235" y="3900"/>
                    <a:pt x="3673" y="2060"/>
                  </a:cubicBezTo>
                  <a:cubicBezTo>
                    <a:pt x="5284" y="843"/>
                    <a:pt x="6219" y="582"/>
                    <a:pt x="6727" y="582"/>
                  </a:cubicBezTo>
                  <a:close/>
                  <a:moveTo>
                    <a:pt x="6724" y="0"/>
                  </a:moveTo>
                  <a:cubicBezTo>
                    <a:pt x="5862" y="0"/>
                    <a:pt x="4721" y="536"/>
                    <a:pt x="3320" y="1593"/>
                  </a:cubicBezTo>
                  <a:cubicBezTo>
                    <a:pt x="615" y="3634"/>
                    <a:pt x="942" y="6551"/>
                    <a:pt x="1259" y="9371"/>
                  </a:cubicBezTo>
                  <a:cubicBezTo>
                    <a:pt x="1332" y="10022"/>
                    <a:pt x="1408" y="10695"/>
                    <a:pt x="1444" y="11347"/>
                  </a:cubicBezTo>
                  <a:cubicBezTo>
                    <a:pt x="1522" y="12716"/>
                    <a:pt x="1209" y="14133"/>
                    <a:pt x="907" y="15502"/>
                  </a:cubicBezTo>
                  <a:cubicBezTo>
                    <a:pt x="462" y="17526"/>
                    <a:pt x="1" y="19619"/>
                    <a:pt x="793" y="21594"/>
                  </a:cubicBezTo>
                  <a:cubicBezTo>
                    <a:pt x="1564" y="23523"/>
                    <a:pt x="2423" y="23901"/>
                    <a:pt x="2867" y="23956"/>
                  </a:cubicBezTo>
                  <a:cubicBezTo>
                    <a:pt x="2913" y="23961"/>
                    <a:pt x="2959" y="23964"/>
                    <a:pt x="3005" y="23964"/>
                  </a:cubicBezTo>
                  <a:cubicBezTo>
                    <a:pt x="3321" y="23964"/>
                    <a:pt x="3602" y="23829"/>
                    <a:pt x="3776" y="23588"/>
                  </a:cubicBezTo>
                  <a:cubicBezTo>
                    <a:pt x="3941" y="23360"/>
                    <a:pt x="3972" y="23083"/>
                    <a:pt x="3859" y="22845"/>
                  </a:cubicBezTo>
                  <a:cubicBezTo>
                    <a:pt x="3584" y="22265"/>
                    <a:pt x="2046" y="17695"/>
                    <a:pt x="3279" y="14528"/>
                  </a:cubicBezTo>
                  <a:cubicBezTo>
                    <a:pt x="3995" y="12688"/>
                    <a:pt x="4027" y="10858"/>
                    <a:pt x="4056" y="9243"/>
                  </a:cubicBezTo>
                  <a:cubicBezTo>
                    <a:pt x="4078" y="7940"/>
                    <a:pt x="4097" y="6814"/>
                    <a:pt x="4476" y="6006"/>
                  </a:cubicBezTo>
                  <a:cubicBezTo>
                    <a:pt x="5016" y="4853"/>
                    <a:pt x="6425" y="4672"/>
                    <a:pt x="7260" y="4672"/>
                  </a:cubicBezTo>
                  <a:cubicBezTo>
                    <a:pt x="7639" y="4672"/>
                    <a:pt x="7900" y="4709"/>
                    <a:pt x="7907" y="4710"/>
                  </a:cubicBezTo>
                  <a:cubicBezTo>
                    <a:pt x="7922" y="4712"/>
                    <a:pt x="7937" y="4713"/>
                    <a:pt x="7952" y="4713"/>
                  </a:cubicBezTo>
                  <a:cubicBezTo>
                    <a:pt x="8124" y="4713"/>
                    <a:pt x="8264" y="4563"/>
                    <a:pt x="8243" y="4386"/>
                  </a:cubicBezTo>
                  <a:lnTo>
                    <a:pt x="7775" y="525"/>
                  </a:lnTo>
                  <a:cubicBezTo>
                    <a:pt x="7769" y="477"/>
                    <a:pt x="7751" y="430"/>
                    <a:pt x="7722" y="391"/>
                  </a:cubicBezTo>
                  <a:cubicBezTo>
                    <a:pt x="7687" y="342"/>
                    <a:pt x="7489" y="95"/>
                    <a:pt x="7009" y="21"/>
                  </a:cubicBezTo>
                  <a:cubicBezTo>
                    <a:pt x="6917" y="7"/>
                    <a:pt x="6822" y="0"/>
                    <a:pt x="6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1511111" y="1590885"/>
              <a:ext cx="476947" cy="542423"/>
            </a:xfrm>
            <a:custGeom>
              <a:avLst/>
              <a:gdLst/>
              <a:ahLst/>
              <a:cxnLst/>
              <a:rect l="l" t="t" r="r" b="b"/>
              <a:pathLst>
                <a:path w="23521" h="26750" extrusionOk="0">
                  <a:moveTo>
                    <a:pt x="8887" y="1"/>
                  </a:moveTo>
                  <a:cubicBezTo>
                    <a:pt x="8521" y="1"/>
                    <a:pt x="8163" y="18"/>
                    <a:pt x="7818" y="51"/>
                  </a:cubicBezTo>
                  <a:cubicBezTo>
                    <a:pt x="7703" y="41"/>
                    <a:pt x="7585" y="35"/>
                    <a:pt x="7463" y="35"/>
                  </a:cubicBezTo>
                  <a:cubicBezTo>
                    <a:pt x="7175" y="35"/>
                    <a:pt x="6866" y="66"/>
                    <a:pt x="6532" y="132"/>
                  </a:cubicBezTo>
                  <a:cubicBezTo>
                    <a:pt x="2380" y="972"/>
                    <a:pt x="1" y="3499"/>
                    <a:pt x="973" y="5060"/>
                  </a:cubicBezTo>
                  <a:cubicBezTo>
                    <a:pt x="1945" y="6621"/>
                    <a:pt x="5667" y="6842"/>
                    <a:pt x="5667" y="6842"/>
                  </a:cubicBezTo>
                  <a:lnTo>
                    <a:pt x="6245" y="6995"/>
                  </a:lnTo>
                  <a:cubicBezTo>
                    <a:pt x="6203" y="6812"/>
                    <a:pt x="6174" y="6625"/>
                    <a:pt x="6159" y="6437"/>
                  </a:cubicBezTo>
                  <a:cubicBezTo>
                    <a:pt x="6433" y="6266"/>
                    <a:pt x="6813" y="6105"/>
                    <a:pt x="7270" y="6105"/>
                  </a:cubicBezTo>
                  <a:cubicBezTo>
                    <a:pt x="7742" y="6105"/>
                    <a:pt x="8297" y="6276"/>
                    <a:pt x="8905" y="6785"/>
                  </a:cubicBezTo>
                  <a:cubicBezTo>
                    <a:pt x="10774" y="8350"/>
                    <a:pt x="12420" y="11165"/>
                    <a:pt x="12681" y="13939"/>
                  </a:cubicBezTo>
                  <a:cubicBezTo>
                    <a:pt x="13080" y="18144"/>
                    <a:pt x="15363" y="19435"/>
                    <a:pt x="15577" y="21200"/>
                  </a:cubicBezTo>
                  <a:cubicBezTo>
                    <a:pt x="15790" y="22965"/>
                    <a:pt x="12968" y="25547"/>
                    <a:pt x="12373" y="26178"/>
                  </a:cubicBezTo>
                  <a:cubicBezTo>
                    <a:pt x="11929" y="26652"/>
                    <a:pt x="13391" y="26750"/>
                    <a:pt x="14467" y="26750"/>
                  </a:cubicBezTo>
                  <a:cubicBezTo>
                    <a:pt x="14989" y="26750"/>
                    <a:pt x="15420" y="26726"/>
                    <a:pt x="15498" y="26712"/>
                  </a:cubicBezTo>
                  <a:cubicBezTo>
                    <a:pt x="19026" y="26062"/>
                    <a:pt x="21110" y="23455"/>
                    <a:pt x="22216" y="20178"/>
                  </a:cubicBezTo>
                  <a:cubicBezTo>
                    <a:pt x="23520" y="16318"/>
                    <a:pt x="21417" y="13664"/>
                    <a:pt x="19863" y="10384"/>
                  </a:cubicBezTo>
                  <a:cubicBezTo>
                    <a:pt x="18960" y="8478"/>
                    <a:pt x="18629" y="4823"/>
                    <a:pt x="15622" y="2166"/>
                  </a:cubicBezTo>
                  <a:cubicBezTo>
                    <a:pt x="13985" y="720"/>
                    <a:pt x="11279" y="1"/>
                    <a:pt x="8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1518736" y="1585024"/>
              <a:ext cx="471026" cy="554306"/>
            </a:xfrm>
            <a:custGeom>
              <a:avLst/>
              <a:gdLst/>
              <a:ahLst/>
              <a:cxnLst/>
              <a:rect l="l" t="t" r="r" b="b"/>
              <a:pathLst>
                <a:path w="23229" h="27336" extrusionOk="0">
                  <a:moveTo>
                    <a:pt x="8483" y="585"/>
                  </a:moveTo>
                  <a:cubicBezTo>
                    <a:pt x="10664" y="585"/>
                    <a:pt x="13377" y="1194"/>
                    <a:pt x="15052" y="2673"/>
                  </a:cubicBezTo>
                  <a:cubicBezTo>
                    <a:pt x="17180" y="4554"/>
                    <a:pt x="17930" y="6945"/>
                    <a:pt x="18532" y="8868"/>
                  </a:cubicBezTo>
                  <a:cubicBezTo>
                    <a:pt x="18765" y="9614"/>
                    <a:pt x="18967" y="10259"/>
                    <a:pt x="19223" y="10797"/>
                  </a:cubicBezTo>
                  <a:cubicBezTo>
                    <a:pt x="19501" y="11385"/>
                    <a:pt x="19797" y="11954"/>
                    <a:pt x="20089" y="12514"/>
                  </a:cubicBezTo>
                  <a:cubicBezTo>
                    <a:pt x="21433" y="15093"/>
                    <a:pt x="22594" y="17320"/>
                    <a:pt x="21563" y="20373"/>
                  </a:cubicBezTo>
                  <a:cubicBezTo>
                    <a:pt x="20335" y="24013"/>
                    <a:pt x="18150" y="26147"/>
                    <a:pt x="15070" y="26714"/>
                  </a:cubicBezTo>
                  <a:cubicBezTo>
                    <a:pt x="14937" y="26735"/>
                    <a:pt x="14603" y="26749"/>
                    <a:pt x="14206" y="26749"/>
                  </a:cubicBezTo>
                  <a:cubicBezTo>
                    <a:pt x="13512" y="26749"/>
                    <a:pt x="12627" y="26707"/>
                    <a:pt x="12286" y="26589"/>
                  </a:cubicBezTo>
                  <a:cubicBezTo>
                    <a:pt x="12344" y="26530"/>
                    <a:pt x="12412" y="26461"/>
                    <a:pt x="12491" y="26381"/>
                  </a:cubicBezTo>
                  <a:cubicBezTo>
                    <a:pt x="13451" y="25416"/>
                    <a:pt x="15697" y="23156"/>
                    <a:pt x="15492" y="21453"/>
                  </a:cubicBezTo>
                  <a:cubicBezTo>
                    <a:pt x="15400" y="20704"/>
                    <a:pt x="14982" y="20051"/>
                    <a:pt x="14497" y="19297"/>
                  </a:cubicBezTo>
                  <a:cubicBezTo>
                    <a:pt x="13756" y="18143"/>
                    <a:pt x="12835" y="16707"/>
                    <a:pt x="12598" y="14201"/>
                  </a:cubicBezTo>
                  <a:cubicBezTo>
                    <a:pt x="12345" y="11536"/>
                    <a:pt x="10787" y="8582"/>
                    <a:pt x="8717" y="6850"/>
                  </a:cubicBezTo>
                  <a:cubicBezTo>
                    <a:pt x="8043" y="6285"/>
                    <a:pt x="7422" y="6101"/>
                    <a:pt x="6896" y="6101"/>
                  </a:cubicBezTo>
                  <a:cubicBezTo>
                    <a:pt x="6355" y="6101"/>
                    <a:pt x="5916" y="6297"/>
                    <a:pt x="5628" y="6476"/>
                  </a:cubicBezTo>
                  <a:cubicBezTo>
                    <a:pt x="5534" y="6536"/>
                    <a:pt x="5482" y="6640"/>
                    <a:pt x="5491" y="6750"/>
                  </a:cubicBezTo>
                  <a:cubicBezTo>
                    <a:pt x="5495" y="6797"/>
                    <a:pt x="5499" y="6841"/>
                    <a:pt x="5505" y="6885"/>
                  </a:cubicBezTo>
                  <a:lnTo>
                    <a:pt x="5366" y="6848"/>
                  </a:lnTo>
                  <a:cubicBezTo>
                    <a:pt x="5346" y="6843"/>
                    <a:pt x="5328" y="6840"/>
                    <a:pt x="5308" y="6839"/>
                  </a:cubicBezTo>
                  <a:cubicBezTo>
                    <a:pt x="4314" y="6779"/>
                    <a:pt x="1577" y="6368"/>
                    <a:pt x="845" y="5194"/>
                  </a:cubicBezTo>
                  <a:cubicBezTo>
                    <a:pt x="624" y="4838"/>
                    <a:pt x="615" y="4419"/>
                    <a:pt x="818" y="3948"/>
                  </a:cubicBezTo>
                  <a:cubicBezTo>
                    <a:pt x="1323" y="2776"/>
                    <a:pt x="3187" y="1320"/>
                    <a:pt x="6215" y="708"/>
                  </a:cubicBezTo>
                  <a:cubicBezTo>
                    <a:pt x="6509" y="648"/>
                    <a:pt x="6810" y="617"/>
                    <a:pt x="7112" y="617"/>
                  </a:cubicBezTo>
                  <a:cubicBezTo>
                    <a:pt x="7231" y="617"/>
                    <a:pt x="7351" y="622"/>
                    <a:pt x="7471" y="632"/>
                  </a:cubicBezTo>
                  <a:cubicBezTo>
                    <a:pt x="7790" y="601"/>
                    <a:pt x="8129" y="585"/>
                    <a:pt x="8483" y="585"/>
                  </a:cubicBezTo>
                  <a:close/>
                  <a:moveTo>
                    <a:pt x="8498" y="0"/>
                  </a:moveTo>
                  <a:cubicBezTo>
                    <a:pt x="8137" y="0"/>
                    <a:pt x="7792" y="17"/>
                    <a:pt x="7468" y="49"/>
                  </a:cubicBezTo>
                  <a:cubicBezTo>
                    <a:pt x="7345" y="38"/>
                    <a:pt x="7219" y="32"/>
                    <a:pt x="7091" y="32"/>
                  </a:cubicBezTo>
                  <a:cubicBezTo>
                    <a:pt x="6771" y="32"/>
                    <a:pt x="6439" y="67"/>
                    <a:pt x="6098" y="135"/>
                  </a:cubicBezTo>
                  <a:cubicBezTo>
                    <a:pt x="3299" y="701"/>
                    <a:pt x="959" y="2139"/>
                    <a:pt x="280" y="3717"/>
                  </a:cubicBezTo>
                  <a:cubicBezTo>
                    <a:pt x="1" y="4365"/>
                    <a:pt x="24" y="4982"/>
                    <a:pt x="349" y="5504"/>
                  </a:cubicBezTo>
                  <a:cubicBezTo>
                    <a:pt x="1352" y="7115"/>
                    <a:pt x="4853" y="7395"/>
                    <a:pt x="5243" y="7420"/>
                  </a:cubicBezTo>
                  <a:lnTo>
                    <a:pt x="5793" y="7568"/>
                  </a:lnTo>
                  <a:cubicBezTo>
                    <a:pt x="5819" y="7574"/>
                    <a:pt x="5844" y="7577"/>
                    <a:pt x="5869" y="7577"/>
                  </a:cubicBezTo>
                  <a:cubicBezTo>
                    <a:pt x="6049" y="7577"/>
                    <a:pt x="6197" y="7408"/>
                    <a:pt x="6153" y="7219"/>
                  </a:cubicBezTo>
                  <a:cubicBezTo>
                    <a:pt x="6127" y="7109"/>
                    <a:pt x="6108" y="6998"/>
                    <a:pt x="6094" y="6885"/>
                  </a:cubicBezTo>
                  <a:cubicBezTo>
                    <a:pt x="6318" y="6771"/>
                    <a:pt x="6586" y="6688"/>
                    <a:pt x="6891" y="6688"/>
                  </a:cubicBezTo>
                  <a:cubicBezTo>
                    <a:pt x="7311" y="6688"/>
                    <a:pt x="7800" y="6845"/>
                    <a:pt x="8341" y="7298"/>
                  </a:cubicBezTo>
                  <a:cubicBezTo>
                    <a:pt x="10301" y="8940"/>
                    <a:pt x="11776" y="11735"/>
                    <a:pt x="12015" y="14256"/>
                  </a:cubicBezTo>
                  <a:cubicBezTo>
                    <a:pt x="12265" y="16904"/>
                    <a:pt x="13229" y="18406"/>
                    <a:pt x="14005" y="19613"/>
                  </a:cubicBezTo>
                  <a:cubicBezTo>
                    <a:pt x="14469" y="20337"/>
                    <a:pt x="14835" y="20908"/>
                    <a:pt x="14910" y="21524"/>
                  </a:cubicBezTo>
                  <a:cubicBezTo>
                    <a:pt x="15082" y="22945"/>
                    <a:pt x="12899" y="25143"/>
                    <a:pt x="12076" y="25969"/>
                  </a:cubicBezTo>
                  <a:cubicBezTo>
                    <a:pt x="11954" y="26092"/>
                    <a:pt x="11854" y="26193"/>
                    <a:pt x="11783" y="26267"/>
                  </a:cubicBezTo>
                  <a:cubicBezTo>
                    <a:pt x="11545" y="26522"/>
                    <a:pt x="11629" y="26749"/>
                    <a:pt x="11676" y="26835"/>
                  </a:cubicBezTo>
                  <a:cubicBezTo>
                    <a:pt x="11901" y="27248"/>
                    <a:pt x="13056" y="27335"/>
                    <a:pt x="13978" y="27335"/>
                  </a:cubicBezTo>
                  <a:cubicBezTo>
                    <a:pt x="14628" y="27335"/>
                    <a:pt x="15162" y="27292"/>
                    <a:pt x="15175" y="27289"/>
                  </a:cubicBezTo>
                  <a:cubicBezTo>
                    <a:pt x="18435" y="26688"/>
                    <a:pt x="20835" y="24361"/>
                    <a:pt x="22118" y="20561"/>
                  </a:cubicBezTo>
                  <a:cubicBezTo>
                    <a:pt x="23229" y="17271"/>
                    <a:pt x="21957" y="14829"/>
                    <a:pt x="20609" y="12243"/>
                  </a:cubicBezTo>
                  <a:cubicBezTo>
                    <a:pt x="20321" y="11691"/>
                    <a:pt x="20027" y="11129"/>
                    <a:pt x="19752" y="10546"/>
                  </a:cubicBezTo>
                  <a:cubicBezTo>
                    <a:pt x="19514" y="10046"/>
                    <a:pt x="19318" y="9419"/>
                    <a:pt x="19090" y="8694"/>
                  </a:cubicBezTo>
                  <a:cubicBezTo>
                    <a:pt x="18466" y="6702"/>
                    <a:pt x="17689" y="4224"/>
                    <a:pt x="15440" y="2236"/>
                  </a:cubicBezTo>
                  <a:cubicBezTo>
                    <a:pt x="13647" y="652"/>
                    <a:pt x="10768" y="0"/>
                    <a:pt x="8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1850110" y="2075834"/>
              <a:ext cx="18311" cy="21839"/>
            </a:xfrm>
            <a:custGeom>
              <a:avLst/>
              <a:gdLst/>
              <a:ahLst/>
              <a:cxnLst/>
              <a:rect l="l" t="t" r="r" b="b"/>
              <a:pathLst>
                <a:path w="903" h="1077" extrusionOk="0">
                  <a:moveTo>
                    <a:pt x="736" y="0"/>
                  </a:moveTo>
                  <a:cubicBezTo>
                    <a:pt x="680" y="0"/>
                    <a:pt x="627" y="33"/>
                    <a:pt x="602" y="87"/>
                  </a:cubicBezTo>
                  <a:cubicBezTo>
                    <a:pt x="479" y="363"/>
                    <a:pt x="306" y="613"/>
                    <a:pt x="92" y="827"/>
                  </a:cubicBezTo>
                  <a:cubicBezTo>
                    <a:pt x="1" y="920"/>
                    <a:pt x="66" y="1077"/>
                    <a:pt x="197" y="1077"/>
                  </a:cubicBezTo>
                  <a:cubicBezTo>
                    <a:pt x="235" y="1077"/>
                    <a:pt x="272" y="1061"/>
                    <a:pt x="300" y="1034"/>
                  </a:cubicBezTo>
                  <a:cubicBezTo>
                    <a:pt x="538" y="794"/>
                    <a:pt x="732" y="515"/>
                    <a:pt x="869" y="207"/>
                  </a:cubicBezTo>
                  <a:cubicBezTo>
                    <a:pt x="903" y="133"/>
                    <a:pt x="869" y="46"/>
                    <a:pt x="796" y="13"/>
                  </a:cubicBezTo>
                  <a:cubicBezTo>
                    <a:pt x="776" y="4"/>
                    <a:pt x="756"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1590542" y="1660320"/>
              <a:ext cx="282384" cy="388760"/>
            </a:xfrm>
            <a:custGeom>
              <a:avLst/>
              <a:gdLst/>
              <a:ahLst/>
              <a:cxnLst/>
              <a:rect l="l" t="t" r="r" b="b"/>
              <a:pathLst>
                <a:path w="13926" h="19172" extrusionOk="0">
                  <a:moveTo>
                    <a:pt x="2223" y="0"/>
                  </a:moveTo>
                  <a:cubicBezTo>
                    <a:pt x="1698" y="0"/>
                    <a:pt x="1239" y="124"/>
                    <a:pt x="866" y="371"/>
                  </a:cubicBezTo>
                  <a:cubicBezTo>
                    <a:pt x="276" y="761"/>
                    <a:pt x="0" y="1180"/>
                    <a:pt x="45" y="1616"/>
                  </a:cubicBezTo>
                  <a:cubicBezTo>
                    <a:pt x="138" y="2509"/>
                    <a:pt x="1581" y="3088"/>
                    <a:pt x="1642" y="3113"/>
                  </a:cubicBezTo>
                  <a:cubicBezTo>
                    <a:pt x="1659" y="3119"/>
                    <a:pt x="1676" y="3122"/>
                    <a:pt x="1693" y="3122"/>
                  </a:cubicBezTo>
                  <a:cubicBezTo>
                    <a:pt x="1752" y="3122"/>
                    <a:pt x="1807" y="3087"/>
                    <a:pt x="1830" y="3029"/>
                  </a:cubicBezTo>
                  <a:cubicBezTo>
                    <a:pt x="1859" y="2955"/>
                    <a:pt x="1823" y="2871"/>
                    <a:pt x="1750" y="2840"/>
                  </a:cubicBezTo>
                  <a:cubicBezTo>
                    <a:pt x="1378" y="2694"/>
                    <a:pt x="398" y="2183"/>
                    <a:pt x="336" y="1586"/>
                  </a:cubicBezTo>
                  <a:cubicBezTo>
                    <a:pt x="303" y="1267"/>
                    <a:pt x="535" y="941"/>
                    <a:pt x="1027" y="615"/>
                  </a:cubicBezTo>
                  <a:cubicBezTo>
                    <a:pt x="1352" y="400"/>
                    <a:pt x="1756" y="292"/>
                    <a:pt x="2223" y="292"/>
                  </a:cubicBezTo>
                  <a:cubicBezTo>
                    <a:pt x="2566" y="292"/>
                    <a:pt x="2944" y="351"/>
                    <a:pt x="3349" y="468"/>
                  </a:cubicBezTo>
                  <a:cubicBezTo>
                    <a:pt x="5476" y="1086"/>
                    <a:pt x="7853" y="3158"/>
                    <a:pt x="8763" y="5186"/>
                  </a:cubicBezTo>
                  <a:cubicBezTo>
                    <a:pt x="9363" y="6527"/>
                    <a:pt x="9638" y="8003"/>
                    <a:pt x="9904" y="9432"/>
                  </a:cubicBezTo>
                  <a:cubicBezTo>
                    <a:pt x="10249" y="11288"/>
                    <a:pt x="10575" y="13040"/>
                    <a:pt x="11569" y="14390"/>
                  </a:cubicBezTo>
                  <a:cubicBezTo>
                    <a:pt x="12012" y="14992"/>
                    <a:pt x="13472" y="17107"/>
                    <a:pt x="13627" y="19037"/>
                  </a:cubicBezTo>
                  <a:cubicBezTo>
                    <a:pt x="13633" y="19113"/>
                    <a:pt x="13697" y="19172"/>
                    <a:pt x="13772" y="19172"/>
                  </a:cubicBezTo>
                  <a:lnTo>
                    <a:pt x="13785" y="19172"/>
                  </a:lnTo>
                  <a:cubicBezTo>
                    <a:pt x="13865" y="19165"/>
                    <a:pt x="13925" y="19094"/>
                    <a:pt x="13918" y="19014"/>
                  </a:cubicBezTo>
                  <a:cubicBezTo>
                    <a:pt x="13761" y="17060"/>
                    <a:pt x="12387" y="15008"/>
                    <a:pt x="11805" y="14216"/>
                  </a:cubicBezTo>
                  <a:cubicBezTo>
                    <a:pt x="10850" y="12922"/>
                    <a:pt x="10530" y="11200"/>
                    <a:pt x="10191" y="9378"/>
                  </a:cubicBezTo>
                  <a:cubicBezTo>
                    <a:pt x="9923" y="7934"/>
                    <a:pt x="9644" y="6440"/>
                    <a:pt x="9029" y="5066"/>
                  </a:cubicBezTo>
                  <a:cubicBezTo>
                    <a:pt x="8089" y="2969"/>
                    <a:pt x="5630" y="826"/>
                    <a:pt x="3430" y="187"/>
                  </a:cubicBezTo>
                  <a:cubicBezTo>
                    <a:pt x="3000" y="62"/>
                    <a:pt x="2595" y="0"/>
                    <a:pt x="2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1574015" y="1629374"/>
              <a:ext cx="373572" cy="417635"/>
            </a:xfrm>
            <a:custGeom>
              <a:avLst/>
              <a:gdLst/>
              <a:ahLst/>
              <a:cxnLst/>
              <a:rect l="l" t="t" r="r" b="b"/>
              <a:pathLst>
                <a:path w="18423" h="20596" extrusionOk="0">
                  <a:moveTo>
                    <a:pt x="4304" y="1"/>
                  </a:moveTo>
                  <a:cubicBezTo>
                    <a:pt x="3006" y="1"/>
                    <a:pt x="1760" y="373"/>
                    <a:pt x="903" y="1224"/>
                  </a:cubicBezTo>
                  <a:cubicBezTo>
                    <a:pt x="246" y="1875"/>
                    <a:pt x="0" y="2417"/>
                    <a:pt x="171" y="2836"/>
                  </a:cubicBezTo>
                  <a:cubicBezTo>
                    <a:pt x="195" y="2892"/>
                    <a:pt x="249" y="2927"/>
                    <a:pt x="307" y="2927"/>
                  </a:cubicBezTo>
                  <a:cubicBezTo>
                    <a:pt x="326" y="2927"/>
                    <a:pt x="344" y="2923"/>
                    <a:pt x="362" y="2916"/>
                  </a:cubicBezTo>
                  <a:cubicBezTo>
                    <a:pt x="437" y="2885"/>
                    <a:pt x="473" y="2800"/>
                    <a:pt x="443" y="2725"/>
                  </a:cubicBezTo>
                  <a:cubicBezTo>
                    <a:pt x="322" y="2431"/>
                    <a:pt x="553" y="1983"/>
                    <a:pt x="1110" y="1430"/>
                  </a:cubicBezTo>
                  <a:cubicBezTo>
                    <a:pt x="1913" y="633"/>
                    <a:pt x="3081" y="285"/>
                    <a:pt x="4303" y="285"/>
                  </a:cubicBezTo>
                  <a:cubicBezTo>
                    <a:pt x="5844" y="285"/>
                    <a:pt x="7471" y="839"/>
                    <a:pt x="8561" y="1745"/>
                  </a:cubicBezTo>
                  <a:cubicBezTo>
                    <a:pt x="10426" y="3295"/>
                    <a:pt x="11499" y="5347"/>
                    <a:pt x="12152" y="8608"/>
                  </a:cubicBezTo>
                  <a:cubicBezTo>
                    <a:pt x="12703" y="11369"/>
                    <a:pt x="13350" y="13177"/>
                    <a:pt x="15178" y="14818"/>
                  </a:cubicBezTo>
                  <a:cubicBezTo>
                    <a:pt x="17324" y="16745"/>
                    <a:pt x="17790" y="18409"/>
                    <a:pt x="16737" y="20381"/>
                  </a:cubicBezTo>
                  <a:cubicBezTo>
                    <a:pt x="16686" y="20478"/>
                    <a:pt x="16756" y="20596"/>
                    <a:pt x="16867" y="20596"/>
                  </a:cubicBezTo>
                  <a:cubicBezTo>
                    <a:pt x="16920" y="20596"/>
                    <a:pt x="16970" y="20567"/>
                    <a:pt x="16996" y="20519"/>
                  </a:cubicBezTo>
                  <a:cubicBezTo>
                    <a:pt x="18423" y="17846"/>
                    <a:pt x="16878" y="15952"/>
                    <a:pt x="15373" y="14601"/>
                  </a:cubicBezTo>
                  <a:cubicBezTo>
                    <a:pt x="13605" y="13014"/>
                    <a:pt x="12977" y="11250"/>
                    <a:pt x="12437" y="8551"/>
                  </a:cubicBezTo>
                  <a:cubicBezTo>
                    <a:pt x="11772" y="5218"/>
                    <a:pt x="10668" y="3116"/>
                    <a:pt x="8748" y="1520"/>
                  </a:cubicBezTo>
                  <a:cubicBezTo>
                    <a:pt x="7613" y="575"/>
                    <a:pt x="5917" y="1"/>
                    <a:pt x="4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1534877" y="1665694"/>
              <a:ext cx="50694" cy="63124"/>
            </a:xfrm>
            <a:custGeom>
              <a:avLst/>
              <a:gdLst/>
              <a:ahLst/>
              <a:cxnLst/>
              <a:rect l="l" t="t" r="r" b="b"/>
              <a:pathLst>
                <a:path w="2500" h="3113" extrusionOk="0">
                  <a:moveTo>
                    <a:pt x="660" y="1"/>
                  </a:moveTo>
                  <a:cubicBezTo>
                    <a:pt x="618" y="1"/>
                    <a:pt x="577" y="19"/>
                    <a:pt x="548" y="54"/>
                  </a:cubicBezTo>
                  <a:cubicBezTo>
                    <a:pt x="138" y="542"/>
                    <a:pt x="1" y="1023"/>
                    <a:pt x="140" y="1480"/>
                  </a:cubicBezTo>
                  <a:cubicBezTo>
                    <a:pt x="466" y="2558"/>
                    <a:pt x="2229" y="3085"/>
                    <a:pt x="2303" y="3105"/>
                  </a:cubicBezTo>
                  <a:cubicBezTo>
                    <a:pt x="2317" y="3110"/>
                    <a:pt x="2331" y="3111"/>
                    <a:pt x="2345" y="3112"/>
                  </a:cubicBezTo>
                  <a:cubicBezTo>
                    <a:pt x="2417" y="3112"/>
                    <a:pt x="2478" y="3059"/>
                    <a:pt x="2489" y="2987"/>
                  </a:cubicBezTo>
                  <a:cubicBezTo>
                    <a:pt x="2499" y="2915"/>
                    <a:pt x="2455" y="2847"/>
                    <a:pt x="2385" y="2826"/>
                  </a:cubicBezTo>
                  <a:cubicBezTo>
                    <a:pt x="2369" y="2821"/>
                    <a:pt x="701" y="2324"/>
                    <a:pt x="420" y="1396"/>
                  </a:cubicBezTo>
                  <a:cubicBezTo>
                    <a:pt x="311" y="1038"/>
                    <a:pt x="430" y="650"/>
                    <a:pt x="772" y="242"/>
                  </a:cubicBezTo>
                  <a:cubicBezTo>
                    <a:pt x="824" y="180"/>
                    <a:pt x="816" y="87"/>
                    <a:pt x="754" y="35"/>
                  </a:cubicBezTo>
                  <a:cubicBezTo>
                    <a:pt x="727" y="12"/>
                    <a:pt x="693"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1544246" y="2092219"/>
              <a:ext cx="27719" cy="21981"/>
            </a:xfrm>
            <a:custGeom>
              <a:avLst/>
              <a:gdLst/>
              <a:ahLst/>
              <a:cxnLst/>
              <a:rect l="l" t="t" r="r" b="b"/>
              <a:pathLst>
                <a:path w="1367" h="1084" extrusionOk="0">
                  <a:moveTo>
                    <a:pt x="163" y="1"/>
                  </a:moveTo>
                  <a:cubicBezTo>
                    <a:pt x="128" y="1"/>
                    <a:pt x="94" y="13"/>
                    <a:pt x="66" y="37"/>
                  </a:cubicBezTo>
                  <a:cubicBezTo>
                    <a:pt x="6" y="92"/>
                    <a:pt x="1" y="184"/>
                    <a:pt x="54" y="244"/>
                  </a:cubicBezTo>
                  <a:cubicBezTo>
                    <a:pt x="348" y="578"/>
                    <a:pt x="701" y="857"/>
                    <a:pt x="1094" y="1066"/>
                  </a:cubicBezTo>
                  <a:cubicBezTo>
                    <a:pt x="1115" y="1078"/>
                    <a:pt x="1139" y="1083"/>
                    <a:pt x="1162" y="1083"/>
                  </a:cubicBezTo>
                  <a:lnTo>
                    <a:pt x="1163" y="1083"/>
                  </a:lnTo>
                  <a:cubicBezTo>
                    <a:pt x="1315" y="1083"/>
                    <a:pt x="1366" y="879"/>
                    <a:pt x="1230" y="807"/>
                  </a:cubicBezTo>
                  <a:cubicBezTo>
                    <a:pt x="868" y="614"/>
                    <a:pt x="544" y="358"/>
                    <a:pt x="273" y="50"/>
                  </a:cubicBezTo>
                  <a:cubicBezTo>
                    <a:pt x="244" y="18"/>
                    <a:pt x="203"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1507400" y="1957669"/>
              <a:ext cx="31146" cy="121888"/>
            </a:xfrm>
            <a:custGeom>
              <a:avLst/>
              <a:gdLst/>
              <a:ahLst/>
              <a:cxnLst/>
              <a:rect l="l" t="t" r="r" b="b"/>
              <a:pathLst>
                <a:path w="1536" h="6011" extrusionOk="0">
                  <a:moveTo>
                    <a:pt x="511" y="0"/>
                  </a:moveTo>
                  <a:cubicBezTo>
                    <a:pt x="438" y="0"/>
                    <a:pt x="374" y="56"/>
                    <a:pt x="367" y="131"/>
                  </a:cubicBezTo>
                  <a:cubicBezTo>
                    <a:pt x="352" y="272"/>
                    <a:pt x="0" y="3594"/>
                    <a:pt x="1226" y="5932"/>
                  </a:cubicBezTo>
                  <a:cubicBezTo>
                    <a:pt x="1250" y="5981"/>
                    <a:pt x="1300" y="6011"/>
                    <a:pt x="1355" y="6011"/>
                  </a:cubicBezTo>
                  <a:cubicBezTo>
                    <a:pt x="1465" y="6011"/>
                    <a:pt x="1536" y="5894"/>
                    <a:pt x="1485" y="5796"/>
                  </a:cubicBezTo>
                  <a:cubicBezTo>
                    <a:pt x="301" y="3538"/>
                    <a:pt x="655" y="196"/>
                    <a:pt x="658" y="163"/>
                  </a:cubicBezTo>
                  <a:cubicBezTo>
                    <a:pt x="666" y="82"/>
                    <a:pt x="610" y="10"/>
                    <a:pt x="528" y="1"/>
                  </a:cubicBezTo>
                  <a:cubicBezTo>
                    <a:pt x="523" y="1"/>
                    <a:pt x="517"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1809715" y="1674190"/>
              <a:ext cx="126491" cy="307224"/>
            </a:xfrm>
            <a:custGeom>
              <a:avLst/>
              <a:gdLst/>
              <a:ahLst/>
              <a:cxnLst/>
              <a:rect l="l" t="t" r="r" b="b"/>
              <a:pathLst>
                <a:path w="6238" h="15151" extrusionOk="0">
                  <a:moveTo>
                    <a:pt x="165" y="1"/>
                  </a:moveTo>
                  <a:cubicBezTo>
                    <a:pt x="134" y="1"/>
                    <a:pt x="103" y="10"/>
                    <a:pt x="77" y="30"/>
                  </a:cubicBezTo>
                  <a:cubicBezTo>
                    <a:pt x="13" y="80"/>
                    <a:pt x="1" y="172"/>
                    <a:pt x="51" y="236"/>
                  </a:cubicBezTo>
                  <a:cubicBezTo>
                    <a:pt x="788" y="1198"/>
                    <a:pt x="1765" y="2762"/>
                    <a:pt x="2231" y="4741"/>
                  </a:cubicBezTo>
                  <a:cubicBezTo>
                    <a:pt x="2565" y="6159"/>
                    <a:pt x="2639" y="7272"/>
                    <a:pt x="2698" y="8166"/>
                  </a:cubicBezTo>
                  <a:cubicBezTo>
                    <a:pt x="2806" y="9781"/>
                    <a:pt x="2877" y="10848"/>
                    <a:pt x="4275" y="12075"/>
                  </a:cubicBezTo>
                  <a:cubicBezTo>
                    <a:pt x="5209" y="12895"/>
                    <a:pt x="5799" y="13942"/>
                    <a:pt x="5938" y="15023"/>
                  </a:cubicBezTo>
                  <a:cubicBezTo>
                    <a:pt x="5948" y="15096"/>
                    <a:pt x="6009" y="15150"/>
                    <a:pt x="6083" y="15150"/>
                  </a:cubicBezTo>
                  <a:lnTo>
                    <a:pt x="6102" y="15150"/>
                  </a:lnTo>
                  <a:cubicBezTo>
                    <a:pt x="6182" y="15140"/>
                    <a:pt x="6238" y="15066"/>
                    <a:pt x="6228" y="14985"/>
                  </a:cubicBezTo>
                  <a:cubicBezTo>
                    <a:pt x="6081" y="13834"/>
                    <a:pt x="5455" y="12722"/>
                    <a:pt x="4469" y="11855"/>
                  </a:cubicBezTo>
                  <a:cubicBezTo>
                    <a:pt x="3162" y="10708"/>
                    <a:pt x="3097" y="9743"/>
                    <a:pt x="2990" y="8147"/>
                  </a:cubicBezTo>
                  <a:cubicBezTo>
                    <a:pt x="2931" y="7242"/>
                    <a:pt x="2855" y="6114"/>
                    <a:pt x="2515" y="4674"/>
                  </a:cubicBezTo>
                  <a:cubicBezTo>
                    <a:pt x="2038" y="2644"/>
                    <a:pt x="1037" y="1043"/>
                    <a:pt x="283" y="58"/>
                  </a:cubicBezTo>
                  <a:cubicBezTo>
                    <a:pt x="253" y="21"/>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1777776" y="1639716"/>
              <a:ext cx="16019" cy="14640"/>
            </a:xfrm>
            <a:custGeom>
              <a:avLst/>
              <a:gdLst/>
              <a:ahLst/>
              <a:cxnLst/>
              <a:rect l="l" t="t" r="r" b="b"/>
              <a:pathLst>
                <a:path w="790" h="722" extrusionOk="0">
                  <a:moveTo>
                    <a:pt x="166" y="0"/>
                  </a:moveTo>
                  <a:cubicBezTo>
                    <a:pt x="124" y="0"/>
                    <a:pt x="82" y="19"/>
                    <a:pt x="53" y="54"/>
                  </a:cubicBezTo>
                  <a:cubicBezTo>
                    <a:pt x="0" y="118"/>
                    <a:pt x="11" y="212"/>
                    <a:pt x="76" y="262"/>
                  </a:cubicBezTo>
                  <a:cubicBezTo>
                    <a:pt x="77" y="263"/>
                    <a:pt x="253" y="408"/>
                    <a:pt x="526" y="680"/>
                  </a:cubicBezTo>
                  <a:cubicBezTo>
                    <a:pt x="553" y="707"/>
                    <a:pt x="590" y="722"/>
                    <a:pt x="630" y="722"/>
                  </a:cubicBezTo>
                  <a:cubicBezTo>
                    <a:pt x="631" y="722"/>
                    <a:pt x="632" y="722"/>
                    <a:pt x="633" y="722"/>
                  </a:cubicBezTo>
                  <a:cubicBezTo>
                    <a:pt x="670" y="722"/>
                    <a:pt x="706" y="706"/>
                    <a:pt x="733" y="679"/>
                  </a:cubicBezTo>
                  <a:cubicBezTo>
                    <a:pt x="790" y="622"/>
                    <a:pt x="790" y="529"/>
                    <a:pt x="733" y="472"/>
                  </a:cubicBezTo>
                  <a:cubicBezTo>
                    <a:pt x="448" y="190"/>
                    <a:pt x="270" y="41"/>
                    <a:pt x="262" y="36"/>
                  </a:cubicBezTo>
                  <a:cubicBezTo>
                    <a:pt x="234" y="12"/>
                    <a:pt x="200"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1528408" y="4611607"/>
              <a:ext cx="300898" cy="282283"/>
            </a:xfrm>
            <a:custGeom>
              <a:avLst/>
              <a:gdLst/>
              <a:ahLst/>
              <a:cxnLst/>
              <a:rect l="l" t="t" r="r" b="b"/>
              <a:pathLst>
                <a:path w="14839" h="13921" extrusionOk="0">
                  <a:moveTo>
                    <a:pt x="1781" y="0"/>
                  </a:moveTo>
                  <a:cubicBezTo>
                    <a:pt x="1807" y="246"/>
                    <a:pt x="1821" y="385"/>
                    <a:pt x="1821" y="385"/>
                  </a:cubicBezTo>
                  <a:cubicBezTo>
                    <a:pt x="1821" y="385"/>
                    <a:pt x="521" y="3794"/>
                    <a:pt x="261" y="6135"/>
                  </a:cubicBezTo>
                  <a:cubicBezTo>
                    <a:pt x="1" y="8476"/>
                    <a:pt x="1886" y="9387"/>
                    <a:pt x="4562" y="10844"/>
                  </a:cubicBezTo>
                  <a:cubicBezTo>
                    <a:pt x="6592" y="11948"/>
                    <a:pt x="10394" y="13921"/>
                    <a:pt x="12515" y="13921"/>
                  </a:cubicBezTo>
                  <a:cubicBezTo>
                    <a:pt x="13190" y="13921"/>
                    <a:pt x="13695" y="13721"/>
                    <a:pt x="13918" y="13228"/>
                  </a:cubicBezTo>
                  <a:cubicBezTo>
                    <a:pt x="14838" y="11188"/>
                    <a:pt x="10561" y="6337"/>
                    <a:pt x="8397" y="2791"/>
                  </a:cubicBezTo>
                  <a:cubicBezTo>
                    <a:pt x="8021" y="2175"/>
                    <a:pt x="7717" y="1507"/>
                    <a:pt x="7464" y="802"/>
                  </a:cubicBezTo>
                  <a:cubicBezTo>
                    <a:pt x="6891" y="893"/>
                    <a:pt x="6350" y="931"/>
                    <a:pt x="5844" y="931"/>
                  </a:cubicBezTo>
                  <a:cubicBezTo>
                    <a:pt x="3962" y="931"/>
                    <a:pt x="2559" y="397"/>
                    <a:pt x="1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1522284" y="4605645"/>
              <a:ext cx="308765" cy="294166"/>
            </a:xfrm>
            <a:custGeom>
              <a:avLst/>
              <a:gdLst/>
              <a:ahLst/>
              <a:cxnLst/>
              <a:rect l="l" t="t" r="r" b="b"/>
              <a:pathLst>
                <a:path w="15227" h="14507" extrusionOk="0">
                  <a:moveTo>
                    <a:pt x="2401" y="767"/>
                  </a:moveTo>
                  <a:lnTo>
                    <a:pt x="2401" y="768"/>
                  </a:lnTo>
                  <a:cubicBezTo>
                    <a:pt x="3232" y="1126"/>
                    <a:pt x="4511" y="1517"/>
                    <a:pt x="6144" y="1517"/>
                  </a:cubicBezTo>
                  <a:cubicBezTo>
                    <a:pt x="6594" y="1517"/>
                    <a:pt x="7071" y="1487"/>
                    <a:pt x="7573" y="1419"/>
                  </a:cubicBezTo>
                  <a:cubicBezTo>
                    <a:pt x="7828" y="2095"/>
                    <a:pt x="8116" y="2690"/>
                    <a:pt x="8449" y="3237"/>
                  </a:cubicBezTo>
                  <a:cubicBezTo>
                    <a:pt x="9040" y="4206"/>
                    <a:pt x="9803" y="5293"/>
                    <a:pt x="10540" y="6343"/>
                  </a:cubicBezTo>
                  <a:cubicBezTo>
                    <a:pt x="12422" y="9026"/>
                    <a:pt x="14555" y="12066"/>
                    <a:pt x="13953" y="13400"/>
                  </a:cubicBezTo>
                  <a:cubicBezTo>
                    <a:pt x="13859" y="13609"/>
                    <a:pt x="13693" y="13752"/>
                    <a:pt x="13446" y="13834"/>
                  </a:cubicBezTo>
                  <a:cubicBezTo>
                    <a:pt x="13286" y="13888"/>
                    <a:pt x="13081" y="13922"/>
                    <a:pt x="12816" y="13922"/>
                  </a:cubicBezTo>
                  <a:cubicBezTo>
                    <a:pt x="11671" y="13922"/>
                    <a:pt x="9419" y="13285"/>
                    <a:pt x="5004" y="10880"/>
                  </a:cubicBezTo>
                  <a:lnTo>
                    <a:pt x="4662" y="10695"/>
                  </a:lnTo>
                  <a:cubicBezTo>
                    <a:pt x="2232" y="9377"/>
                    <a:pt x="627" y="8505"/>
                    <a:pt x="853" y="6461"/>
                  </a:cubicBezTo>
                  <a:cubicBezTo>
                    <a:pt x="1106" y="4184"/>
                    <a:pt x="2383" y="817"/>
                    <a:pt x="2397" y="783"/>
                  </a:cubicBezTo>
                  <a:cubicBezTo>
                    <a:pt x="2398" y="777"/>
                    <a:pt x="2400" y="773"/>
                    <a:pt x="2401" y="767"/>
                  </a:cubicBezTo>
                  <a:close/>
                  <a:moveTo>
                    <a:pt x="2083" y="1"/>
                  </a:moveTo>
                  <a:cubicBezTo>
                    <a:pt x="1919" y="1"/>
                    <a:pt x="1773" y="142"/>
                    <a:pt x="1792" y="324"/>
                  </a:cubicBezTo>
                  <a:lnTo>
                    <a:pt x="1825" y="639"/>
                  </a:lnTo>
                  <a:cubicBezTo>
                    <a:pt x="1638" y="1139"/>
                    <a:pt x="516" y="4197"/>
                    <a:pt x="271" y="6396"/>
                  </a:cubicBezTo>
                  <a:cubicBezTo>
                    <a:pt x="1" y="8831"/>
                    <a:pt x="1840" y="9829"/>
                    <a:pt x="4383" y="11210"/>
                  </a:cubicBezTo>
                  <a:lnTo>
                    <a:pt x="4724" y="11394"/>
                  </a:lnTo>
                  <a:cubicBezTo>
                    <a:pt x="8554" y="13479"/>
                    <a:pt x="11219" y="14506"/>
                    <a:pt x="12818" y="14506"/>
                  </a:cubicBezTo>
                  <a:cubicBezTo>
                    <a:pt x="13129" y="14506"/>
                    <a:pt x="13400" y="14467"/>
                    <a:pt x="13631" y="14389"/>
                  </a:cubicBezTo>
                  <a:cubicBezTo>
                    <a:pt x="14036" y="14253"/>
                    <a:pt x="14324" y="14001"/>
                    <a:pt x="14487" y="13642"/>
                  </a:cubicBezTo>
                  <a:cubicBezTo>
                    <a:pt x="15226" y="12004"/>
                    <a:pt x="13182" y="9091"/>
                    <a:pt x="11018" y="6008"/>
                  </a:cubicBezTo>
                  <a:cubicBezTo>
                    <a:pt x="10253" y="4917"/>
                    <a:pt x="9530" y="3886"/>
                    <a:pt x="8949" y="2932"/>
                  </a:cubicBezTo>
                  <a:cubicBezTo>
                    <a:pt x="8600" y="2361"/>
                    <a:pt x="8303" y="1728"/>
                    <a:pt x="8041" y="997"/>
                  </a:cubicBezTo>
                  <a:cubicBezTo>
                    <a:pt x="7997" y="879"/>
                    <a:pt x="7886" y="803"/>
                    <a:pt x="7763" y="803"/>
                  </a:cubicBezTo>
                  <a:cubicBezTo>
                    <a:pt x="7749" y="803"/>
                    <a:pt x="7734" y="804"/>
                    <a:pt x="7719" y="806"/>
                  </a:cubicBezTo>
                  <a:cubicBezTo>
                    <a:pt x="7161" y="894"/>
                    <a:pt x="6634" y="932"/>
                    <a:pt x="6142" y="932"/>
                  </a:cubicBezTo>
                  <a:cubicBezTo>
                    <a:pt x="4297" y="932"/>
                    <a:pt x="2940" y="403"/>
                    <a:pt x="2216" y="33"/>
                  </a:cubicBezTo>
                  <a:cubicBezTo>
                    <a:pt x="2172" y="11"/>
                    <a:pt x="2127" y="1"/>
                    <a:pt x="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1528408" y="4681549"/>
              <a:ext cx="292178" cy="212346"/>
            </a:xfrm>
            <a:custGeom>
              <a:avLst/>
              <a:gdLst/>
              <a:ahLst/>
              <a:cxnLst/>
              <a:rect l="l" t="t" r="r" b="b"/>
              <a:pathLst>
                <a:path w="14409" h="10472" extrusionOk="0">
                  <a:moveTo>
                    <a:pt x="824" y="0"/>
                  </a:moveTo>
                  <a:cubicBezTo>
                    <a:pt x="575" y="897"/>
                    <a:pt x="352" y="1857"/>
                    <a:pt x="261" y="2686"/>
                  </a:cubicBezTo>
                  <a:cubicBezTo>
                    <a:pt x="1" y="5027"/>
                    <a:pt x="1886" y="5938"/>
                    <a:pt x="4562" y="7395"/>
                  </a:cubicBezTo>
                  <a:cubicBezTo>
                    <a:pt x="6592" y="8499"/>
                    <a:pt x="10394" y="10472"/>
                    <a:pt x="12515" y="10472"/>
                  </a:cubicBezTo>
                  <a:cubicBezTo>
                    <a:pt x="13190" y="10472"/>
                    <a:pt x="13695" y="10272"/>
                    <a:pt x="13918" y="9779"/>
                  </a:cubicBezTo>
                  <a:cubicBezTo>
                    <a:pt x="14409" y="8691"/>
                    <a:pt x="13418" y="6804"/>
                    <a:pt x="12062" y="4741"/>
                  </a:cubicBezTo>
                  <a:cubicBezTo>
                    <a:pt x="11659" y="5354"/>
                    <a:pt x="10954" y="5804"/>
                    <a:pt x="9795" y="5804"/>
                  </a:cubicBezTo>
                  <a:cubicBezTo>
                    <a:pt x="9285" y="5804"/>
                    <a:pt x="8687" y="5717"/>
                    <a:pt x="7988" y="5518"/>
                  </a:cubicBezTo>
                  <a:cubicBezTo>
                    <a:pt x="5180" y="4715"/>
                    <a:pt x="2069" y="1423"/>
                    <a:pt x="8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1522284" y="4675607"/>
              <a:ext cx="305541" cy="224208"/>
            </a:xfrm>
            <a:custGeom>
              <a:avLst/>
              <a:gdLst/>
              <a:ahLst/>
              <a:cxnLst/>
              <a:rect l="l" t="t" r="r" b="b"/>
              <a:pathLst>
                <a:path w="15068" h="11057" extrusionOk="0">
                  <a:moveTo>
                    <a:pt x="1269" y="893"/>
                  </a:moveTo>
                  <a:cubicBezTo>
                    <a:pt x="2688" y="2460"/>
                    <a:pt x="5572" y="5338"/>
                    <a:pt x="8209" y="6091"/>
                  </a:cubicBezTo>
                  <a:cubicBezTo>
                    <a:pt x="8945" y="6302"/>
                    <a:pt x="9569" y="6390"/>
                    <a:pt x="10098" y="6390"/>
                  </a:cubicBezTo>
                  <a:cubicBezTo>
                    <a:pt x="11211" y="6390"/>
                    <a:pt x="11906" y="6000"/>
                    <a:pt x="12341" y="5535"/>
                  </a:cubicBezTo>
                  <a:cubicBezTo>
                    <a:pt x="13371" y="7135"/>
                    <a:pt x="14388" y="8987"/>
                    <a:pt x="13953" y="9950"/>
                  </a:cubicBezTo>
                  <a:cubicBezTo>
                    <a:pt x="13859" y="10160"/>
                    <a:pt x="13693" y="10303"/>
                    <a:pt x="13446" y="10385"/>
                  </a:cubicBezTo>
                  <a:cubicBezTo>
                    <a:pt x="13287" y="10439"/>
                    <a:pt x="13082" y="10472"/>
                    <a:pt x="12819" y="10472"/>
                  </a:cubicBezTo>
                  <a:cubicBezTo>
                    <a:pt x="11674" y="10472"/>
                    <a:pt x="9422" y="9838"/>
                    <a:pt x="5004" y="7431"/>
                  </a:cubicBezTo>
                  <a:lnTo>
                    <a:pt x="4662" y="7247"/>
                  </a:lnTo>
                  <a:cubicBezTo>
                    <a:pt x="2232" y="5928"/>
                    <a:pt x="627" y="5056"/>
                    <a:pt x="853" y="3012"/>
                  </a:cubicBezTo>
                  <a:cubicBezTo>
                    <a:pt x="919" y="2423"/>
                    <a:pt x="1058" y="1713"/>
                    <a:pt x="1269" y="893"/>
                  </a:cubicBezTo>
                  <a:close/>
                  <a:moveTo>
                    <a:pt x="1127" y="0"/>
                  </a:moveTo>
                  <a:cubicBezTo>
                    <a:pt x="1003" y="0"/>
                    <a:pt x="882" y="78"/>
                    <a:pt x="844" y="214"/>
                  </a:cubicBezTo>
                  <a:cubicBezTo>
                    <a:pt x="546" y="1287"/>
                    <a:pt x="354" y="2206"/>
                    <a:pt x="271" y="2946"/>
                  </a:cubicBezTo>
                  <a:cubicBezTo>
                    <a:pt x="1" y="5381"/>
                    <a:pt x="1840" y="6379"/>
                    <a:pt x="4383" y="7760"/>
                  </a:cubicBezTo>
                  <a:lnTo>
                    <a:pt x="4724" y="7944"/>
                  </a:lnTo>
                  <a:cubicBezTo>
                    <a:pt x="8554" y="10029"/>
                    <a:pt x="11219" y="11056"/>
                    <a:pt x="12818" y="11056"/>
                  </a:cubicBezTo>
                  <a:cubicBezTo>
                    <a:pt x="13129" y="11056"/>
                    <a:pt x="13400" y="11017"/>
                    <a:pt x="13631" y="10939"/>
                  </a:cubicBezTo>
                  <a:cubicBezTo>
                    <a:pt x="14036" y="10803"/>
                    <a:pt x="14324" y="10551"/>
                    <a:pt x="14487" y="10192"/>
                  </a:cubicBezTo>
                  <a:cubicBezTo>
                    <a:pt x="15067" y="8904"/>
                    <a:pt x="13864" y="6781"/>
                    <a:pt x="12609" y="4874"/>
                  </a:cubicBezTo>
                  <a:cubicBezTo>
                    <a:pt x="12554" y="4791"/>
                    <a:pt x="12462" y="4741"/>
                    <a:pt x="12364" y="4741"/>
                  </a:cubicBezTo>
                  <a:cubicBezTo>
                    <a:pt x="12265" y="4741"/>
                    <a:pt x="12173" y="4790"/>
                    <a:pt x="12120" y="4873"/>
                  </a:cubicBezTo>
                  <a:cubicBezTo>
                    <a:pt x="11713" y="5491"/>
                    <a:pt x="11024" y="5802"/>
                    <a:pt x="10091" y="5802"/>
                  </a:cubicBezTo>
                  <a:cubicBezTo>
                    <a:pt x="9587" y="5802"/>
                    <a:pt x="9011" y="5711"/>
                    <a:pt x="8370" y="5528"/>
                  </a:cubicBezTo>
                  <a:cubicBezTo>
                    <a:pt x="5632" y="4746"/>
                    <a:pt x="2547" y="1471"/>
                    <a:pt x="1346" y="100"/>
                  </a:cubicBezTo>
                  <a:cubicBezTo>
                    <a:pt x="1286" y="32"/>
                    <a:pt x="1206"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1533215" y="4744799"/>
              <a:ext cx="280357" cy="149100"/>
            </a:xfrm>
            <a:custGeom>
              <a:avLst/>
              <a:gdLst/>
              <a:ahLst/>
              <a:cxnLst/>
              <a:rect l="l" t="t" r="r" b="b"/>
              <a:pathLst>
                <a:path w="13826" h="7353" extrusionOk="0">
                  <a:moveTo>
                    <a:pt x="1" y="0"/>
                  </a:moveTo>
                  <a:lnTo>
                    <a:pt x="1" y="0"/>
                  </a:lnTo>
                  <a:cubicBezTo>
                    <a:pt x="10" y="2026"/>
                    <a:pt x="1821" y="2913"/>
                    <a:pt x="4325" y="4276"/>
                  </a:cubicBezTo>
                  <a:cubicBezTo>
                    <a:pt x="6354" y="5380"/>
                    <a:pt x="10156" y="7353"/>
                    <a:pt x="12277" y="7353"/>
                  </a:cubicBezTo>
                  <a:cubicBezTo>
                    <a:pt x="12953" y="7353"/>
                    <a:pt x="13458" y="7153"/>
                    <a:pt x="13681" y="6660"/>
                  </a:cubicBezTo>
                  <a:cubicBezTo>
                    <a:pt x="13795" y="6407"/>
                    <a:pt x="13826" y="6110"/>
                    <a:pt x="13793" y="5780"/>
                  </a:cubicBezTo>
                  <a:lnTo>
                    <a:pt x="13793" y="5780"/>
                  </a:lnTo>
                  <a:cubicBezTo>
                    <a:pt x="13114" y="6090"/>
                    <a:pt x="12456" y="6228"/>
                    <a:pt x="11796" y="6228"/>
                  </a:cubicBezTo>
                  <a:cubicBezTo>
                    <a:pt x="9788" y="6228"/>
                    <a:pt x="7763" y="4957"/>
                    <a:pt x="5072" y="3429"/>
                  </a:cubicBezTo>
                  <a:cubicBezTo>
                    <a:pt x="2893" y="2193"/>
                    <a:pt x="1122" y="8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1527273" y="4738837"/>
              <a:ext cx="292341" cy="160983"/>
            </a:xfrm>
            <a:custGeom>
              <a:avLst/>
              <a:gdLst/>
              <a:ahLst/>
              <a:cxnLst/>
              <a:rect l="l" t="t" r="r" b="b"/>
              <a:pathLst>
                <a:path w="14417" h="7939" extrusionOk="0">
                  <a:moveTo>
                    <a:pt x="671" y="960"/>
                  </a:moveTo>
                  <a:lnTo>
                    <a:pt x="671" y="960"/>
                  </a:lnTo>
                  <a:cubicBezTo>
                    <a:pt x="1786" y="1812"/>
                    <a:pt x="3356" y="2919"/>
                    <a:pt x="5221" y="3976"/>
                  </a:cubicBezTo>
                  <a:lnTo>
                    <a:pt x="5929" y="4380"/>
                  </a:lnTo>
                  <a:cubicBezTo>
                    <a:pt x="8298" y="5735"/>
                    <a:pt x="10186" y="6815"/>
                    <a:pt x="12086" y="6815"/>
                  </a:cubicBezTo>
                  <a:cubicBezTo>
                    <a:pt x="12650" y="6815"/>
                    <a:pt x="13215" y="6720"/>
                    <a:pt x="13794" y="6508"/>
                  </a:cubicBezTo>
                  <a:lnTo>
                    <a:pt x="13794" y="6508"/>
                  </a:lnTo>
                  <a:cubicBezTo>
                    <a:pt x="13781" y="6620"/>
                    <a:pt x="13752" y="6729"/>
                    <a:pt x="13707" y="6831"/>
                  </a:cubicBezTo>
                  <a:cubicBezTo>
                    <a:pt x="13613" y="7041"/>
                    <a:pt x="13447" y="7184"/>
                    <a:pt x="13200" y="7266"/>
                  </a:cubicBezTo>
                  <a:cubicBezTo>
                    <a:pt x="13041" y="7319"/>
                    <a:pt x="12836" y="7353"/>
                    <a:pt x="12573" y="7353"/>
                  </a:cubicBezTo>
                  <a:cubicBezTo>
                    <a:pt x="11428" y="7353"/>
                    <a:pt x="9176" y="6719"/>
                    <a:pt x="4758" y="4312"/>
                  </a:cubicBezTo>
                  <a:lnTo>
                    <a:pt x="4418" y="4129"/>
                  </a:lnTo>
                  <a:cubicBezTo>
                    <a:pt x="2428" y="3047"/>
                    <a:pt x="1021" y="2285"/>
                    <a:pt x="671" y="960"/>
                  </a:cubicBezTo>
                  <a:close/>
                  <a:moveTo>
                    <a:pt x="295" y="1"/>
                  </a:moveTo>
                  <a:cubicBezTo>
                    <a:pt x="143" y="1"/>
                    <a:pt x="0" y="120"/>
                    <a:pt x="1" y="295"/>
                  </a:cubicBezTo>
                  <a:cubicBezTo>
                    <a:pt x="10" y="2401"/>
                    <a:pt x="1742" y="3341"/>
                    <a:pt x="4139" y="4643"/>
                  </a:cubicBezTo>
                  <a:lnTo>
                    <a:pt x="4478" y="4826"/>
                  </a:lnTo>
                  <a:cubicBezTo>
                    <a:pt x="8308" y="6911"/>
                    <a:pt x="10973" y="7938"/>
                    <a:pt x="12572" y="7938"/>
                  </a:cubicBezTo>
                  <a:cubicBezTo>
                    <a:pt x="12883" y="7938"/>
                    <a:pt x="13154" y="7899"/>
                    <a:pt x="13385" y="7821"/>
                  </a:cubicBezTo>
                  <a:cubicBezTo>
                    <a:pt x="13790" y="7685"/>
                    <a:pt x="14078" y="7433"/>
                    <a:pt x="14241" y="7074"/>
                  </a:cubicBezTo>
                  <a:cubicBezTo>
                    <a:pt x="14370" y="6787"/>
                    <a:pt x="14416" y="6441"/>
                    <a:pt x="14379" y="6045"/>
                  </a:cubicBezTo>
                  <a:cubicBezTo>
                    <a:pt x="14364" y="5889"/>
                    <a:pt x="14231" y="5780"/>
                    <a:pt x="14086" y="5780"/>
                  </a:cubicBezTo>
                  <a:cubicBezTo>
                    <a:pt x="14046" y="5780"/>
                    <a:pt x="14005" y="5788"/>
                    <a:pt x="13966" y="5806"/>
                  </a:cubicBezTo>
                  <a:cubicBezTo>
                    <a:pt x="13323" y="6100"/>
                    <a:pt x="12702" y="6231"/>
                    <a:pt x="12077" y="6231"/>
                  </a:cubicBezTo>
                  <a:cubicBezTo>
                    <a:pt x="10341" y="6231"/>
                    <a:pt x="8574" y="5220"/>
                    <a:pt x="6220" y="3873"/>
                  </a:cubicBezTo>
                  <a:lnTo>
                    <a:pt x="5509" y="3468"/>
                  </a:lnTo>
                  <a:cubicBezTo>
                    <a:pt x="3340" y="2236"/>
                    <a:pt x="1574" y="939"/>
                    <a:pt x="476" y="64"/>
                  </a:cubicBezTo>
                  <a:cubicBezTo>
                    <a:pt x="420" y="20"/>
                    <a:pt x="357"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5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Dimensionality Reduction </a:t>
            </a:r>
            <a:endParaRPr/>
          </a:p>
        </p:txBody>
      </p:sp>
      <p:pic>
        <p:nvPicPr>
          <p:cNvPr id="1260" name="Google Shape;1260;p57"/>
          <p:cNvPicPr preferRelativeResize="0"/>
          <p:nvPr/>
        </p:nvPicPr>
        <p:blipFill>
          <a:blip r:embed="rId3">
            <a:alphaModFix/>
          </a:blip>
          <a:stretch>
            <a:fillRect/>
          </a:stretch>
        </p:blipFill>
        <p:spPr>
          <a:xfrm>
            <a:off x="419500" y="1257300"/>
            <a:ext cx="5299000" cy="3587225"/>
          </a:xfrm>
          <a:prstGeom prst="rect">
            <a:avLst/>
          </a:prstGeom>
          <a:noFill/>
          <a:ln>
            <a:noFill/>
          </a:ln>
        </p:spPr>
      </p:pic>
      <p:pic>
        <p:nvPicPr>
          <p:cNvPr id="1261" name="Google Shape;1261;p57"/>
          <p:cNvPicPr preferRelativeResize="0"/>
          <p:nvPr/>
        </p:nvPicPr>
        <p:blipFill>
          <a:blip r:embed="rId4">
            <a:alphaModFix/>
          </a:blip>
          <a:stretch>
            <a:fillRect/>
          </a:stretch>
        </p:blipFill>
        <p:spPr>
          <a:xfrm>
            <a:off x="6061625" y="2369275"/>
            <a:ext cx="2276475" cy="2095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58"/>
          <p:cNvSpPr txBox="1">
            <a:spLocks noGrp="1"/>
          </p:cNvSpPr>
          <p:nvPr>
            <p:ph type="title"/>
          </p:nvPr>
        </p:nvSpPr>
        <p:spPr>
          <a:xfrm>
            <a:off x="724550" y="192800"/>
            <a:ext cx="6084000" cy="5397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2050" b="1">
                <a:solidFill>
                  <a:schemeClr val="dk1"/>
                </a:solidFill>
                <a:highlight>
                  <a:srgbClr val="FFFFFF"/>
                </a:highlight>
                <a:latin typeface="Arial"/>
                <a:ea typeface="Arial"/>
                <a:cs typeface="Arial"/>
                <a:sym typeface="Arial"/>
              </a:rPr>
              <a:t>ANOVA</a:t>
            </a:r>
            <a:endParaRPr sz="2050" b="1">
              <a:solidFill>
                <a:schemeClr val="dk1"/>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pic>
        <p:nvPicPr>
          <p:cNvPr id="1267" name="Google Shape;1267;p58"/>
          <p:cNvPicPr preferRelativeResize="0"/>
          <p:nvPr/>
        </p:nvPicPr>
        <p:blipFill>
          <a:blip r:embed="rId3">
            <a:alphaModFix/>
          </a:blip>
          <a:stretch>
            <a:fillRect/>
          </a:stretch>
        </p:blipFill>
        <p:spPr>
          <a:xfrm>
            <a:off x="822050" y="1238975"/>
            <a:ext cx="5192750" cy="2807950"/>
          </a:xfrm>
          <a:prstGeom prst="rect">
            <a:avLst/>
          </a:prstGeom>
          <a:noFill/>
          <a:ln>
            <a:noFill/>
          </a:ln>
        </p:spPr>
      </p:pic>
      <p:pic>
        <p:nvPicPr>
          <p:cNvPr id="1268" name="Google Shape;1268;p58"/>
          <p:cNvPicPr preferRelativeResize="0"/>
          <p:nvPr/>
        </p:nvPicPr>
        <p:blipFill>
          <a:blip r:embed="rId4">
            <a:alphaModFix/>
          </a:blip>
          <a:stretch>
            <a:fillRect/>
          </a:stretch>
        </p:blipFill>
        <p:spPr>
          <a:xfrm>
            <a:off x="1068050" y="4473225"/>
            <a:ext cx="5397000" cy="539700"/>
          </a:xfrm>
          <a:prstGeom prst="rect">
            <a:avLst/>
          </a:prstGeom>
          <a:noFill/>
          <a:ln>
            <a:noFill/>
          </a:ln>
        </p:spPr>
      </p:pic>
      <p:sp>
        <p:nvSpPr>
          <p:cNvPr id="1269" name="Google Shape;1269;p58"/>
          <p:cNvSpPr txBox="1"/>
          <p:nvPr/>
        </p:nvSpPr>
        <p:spPr>
          <a:xfrm>
            <a:off x="822050" y="869225"/>
            <a:ext cx="58398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DM Sans"/>
                <a:ea typeface="DM Sans"/>
                <a:cs typeface="DM Sans"/>
                <a:sym typeface="DM Sans"/>
              </a:rPr>
              <a:t>*Selecting the features to delete</a:t>
            </a:r>
            <a:endParaRPr sz="1300">
              <a:solidFill>
                <a:schemeClr val="lt2"/>
              </a:solidFill>
              <a:latin typeface="DM Sans"/>
              <a:ea typeface="DM Sans"/>
              <a:cs typeface="DM Sans"/>
              <a:sym typeface="DM Sans"/>
            </a:endParaRPr>
          </a:p>
        </p:txBody>
      </p:sp>
      <p:sp>
        <p:nvSpPr>
          <p:cNvPr id="1270" name="Google Shape;1270;p58"/>
          <p:cNvSpPr txBox="1"/>
          <p:nvPr/>
        </p:nvSpPr>
        <p:spPr>
          <a:xfrm>
            <a:off x="822050" y="4103475"/>
            <a:ext cx="58398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DM Sans"/>
                <a:ea typeface="DM Sans"/>
                <a:cs typeface="DM Sans"/>
                <a:sym typeface="DM Sans"/>
              </a:rPr>
              <a:t>*Deleting</a:t>
            </a:r>
            <a:endParaRPr sz="1300">
              <a:solidFill>
                <a:schemeClr val="lt2"/>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9"/>
          <p:cNvSpPr txBox="1">
            <a:spLocks noGrp="1"/>
          </p:cNvSpPr>
          <p:nvPr>
            <p:ph type="title"/>
          </p:nvPr>
        </p:nvSpPr>
        <p:spPr>
          <a:xfrm>
            <a:off x="724550" y="250450"/>
            <a:ext cx="6084000" cy="5397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2150" b="1">
                <a:solidFill>
                  <a:srgbClr val="053CA0"/>
                </a:solidFill>
                <a:highlight>
                  <a:srgbClr val="FFFFFF"/>
                </a:highlight>
                <a:latin typeface="Arial"/>
                <a:ea typeface="Arial"/>
                <a:cs typeface="Arial"/>
                <a:sym typeface="Arial"/>
              </a:rPr>
              <a:t>PCA</a:t>
            </a:r>
            <a:endParaRPr sz="2150" b="1">
              <a:solidFill>
                <a:srgbClr val="053CA0"/>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pic>
        <p:nvPicPr>
          <p:cNvPr id="1276" name="Google Shape;1276;p59"/>
          <p:cNvPicPr preferRelativeResize="0"/>
          <p:nvPr/>
        </p:nvPicPr>
        <p:blipFill rotWithShape="1">
          <a:blip r:embed="rId3">
            <a:alphaModFix/>
          </a:blip>
          <a:srcRect t="-3434"/>
          <a:stretch/>
        </p:blipFill>
        <p:spPr>
          <a:xfrm>
            <a:off x="2111850" y="844063"/>
            <a:ext cx="5023899" cy="3811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6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function</a:t>
            </a:r>
            <a:endParaRPr/>
          </a:p>
        </p:txBody>
      </p:sp>
      <p:pic>
        <p:nvPicPr>
          <p:cNvPr id="1282" name="Google Shape;1282;p60"/>
          <p:cNvPicPr preferRelativeResize="0"/>
          <p:nvPr/>
        </p:nvPicPr>
        <p:blipFill>
          <a:blip r:embed="rId3">
            <a:alphaModFix/>
          </a:blip>
          <a:stretch>
            <a:fillRect/>
          </a:stretch>
        </p:blipFill>
        <p:spPr>
          <a:xfrm>
            <a:off x="1739250" y="877863"/>
            <a:ext cx="5528145" cy="3960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pic>
        <p:nvPicPr>
          <p:cNvPr id="1287" name="Google Shape;1287;p61"/>
          <p:cNvPicPr preferRelativeResize="0"/>
          <p:nvPr/>
        </p:nvPicPr>
        <p:blipFill>
          <a:blip r:embed="rId3">
            <a:alphaModFix/>
          </a:blip>
          <a:stretch>
            <a:fillRect/>
          </a:stretch>
        </p:blipFill>
        <p:spPr>
          <a:xfrm>
            <a:off x="261125" y="1063650"/>
            <a:ext cx="3609975" cy="1685925"/>
          </a:xfrm>
          <a:prstGeom prst="rect">
            <a:avLst/>
          </a:prstGeom>
          <a:noFill/>
          <a:ln>
            <a:noFill/>
          </a:ln>
        </p:spPr>
      </p:pic>
      <p:sp>
        <p:nvSpPr>
          <p:cNvPr id="1288" name="Google Shape;1288;p61"/>
          <p:cNvSpPr txBox="1"/>
          <p:nvPr/>
        </p:nvSpPr>
        <p:spPr>
          <a:xfrm>
            <a:off x="4994825" y="371825"/>
            <a:ext cx="36099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DM Sans"/>
                <a:ea typeface="DM Sans"/>
                <a:cs typeface="DM Sans"/>
                <a:sym typeface="DM Sans"/>
              </a:rPr>
              <a:t>Best Hyperparameter </a:t>
            </a:r>
            <a:endParaRPr sz="2000" b="1">
              <a:solidFill>
                <a:schemeClr val="lt2"/>
              </a:solidFill>
              <a:latin typeface="DM Sans"/>
              <a:ea typeface="DM Sans"/>
              <a:cs typeface="DM Sans"/>
              <a:sym typeface="DM Sans"/>
            </a:endParaRPr>
          </a:p>
        </p:txBody>
      </p:sp>
      <p:pic>
        <p:nvPicPr>
          <p:cNvPr id="1289" name="Google Shape;1289;p61"/>
          <p:cNvPicPr preferRelativeResize="0"/>
          <p:nvPr/>
        </p:nvPicPr>
        <p:blipFill>
          <a:blip r:embed="rId4">
            <a:alphaModFix/>
          </a:blip>
          <a:stretch>
            <a:fillRect/>
          </a:stretch>
        </p:blipFill>
        <p:spPr>
          <a:xfrm>
            <a:off x="5053575" y="935041"/>
            <a:ext cx="3238825" cy="2038075"/>
          </a:xfrm>
          <a:prstGeom prst="rect">
            <a:avLst/>
          </a:prstGeom>
          <a:noFill/>
          <a:ln>
            <a:noFill/>
          </a:ln>
        </p:spPr>
      </p:pic>
      <p:sp>
        <p:nvSpPr>
          <p:cNvPr id="1290" name="Google Shape;1290;p61"/>
          <p:cNvSpPr txBox="1"/>
          <p:nvPr/>
        </p:nvSpPr>
        <p:spPr>
          <a:xfrm>
            <a:off x="641700" y="371825"/>
            <a:ext cx="36099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DM Sans"/>
                <a:ea typeface="DM Sans"/>
                <a:cs typeface="DM Sans"/>
                <a:sym typeface="DM Sans"/>
              </a:rPr>
              <a:t>KNN model </a:t>
            </a:r>
            <a:endParaRPr sz="2000" b="1">
              <a:solidFill>
                <a:schemeClr val="lt2"/>
              </a:solidFill>
              <a:latin typeface="DM Sans"/>
              <a:ea typeface="DM Sans"/>
              <a:cs typeface="DM Sans"/>
              <a:sym typeface="DM Sans"/>
            </a:endParaRPr>
          </a:p>
        </p:txBody>
      </p:sp>
      <p:sp>
        <p:nvSpPr>
          <p:cNvPr id="1291" name="Google Shape;1291;p61"/>
          <p:cNvSpPr txBox="1"/>
          <p:nvPr/>
        </p:nvSpPr>
        <p:spPr>
          <a:xfrm>
            <a:off x="457175" y="2916275"/>
            <a:ext cx="36099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DM Sans"/>
                <a:ea typeface="DM Sans"/>
                <a:cs typeface="DM Sans"/>
                <a:sym typeface="DM Sans"/>
              </a:rPr>
              <a:t>SVM model </a:t>
            </a:r>
            <a:endParaRPr sz="2000" b="1">
              <a:solidFill>
                <a:schemeClr val="lt2"/>
              </a:solidFill>
              <a:latin typeface="DM Sans"/>
              <a:ea typeface="DM Sans"/>
              <a:cs typeface="DM Sans"/>
              <a:sym typeface="DM Sans"/>
            </a:endParaRPr>
          </a:p>
        </p:txBody>
      </p:sp>
      <p:pic>
        <p:nvPicPr>
          <p:cNvPr id="1292" name="Google Shape;1292;p61"/>
          <p:cNvPicPr preferRelativeResize="0"/>
          <p:nvPr/>
        </p:nvPicPr>
        <p:blipFill>
          <a:blip r:embed="rId5">
            <a:alphaModFix/>
          </a:blip>
          <a:stretch>
            <a:fillRect/>
          </a:stretch>
        </p:blipFill>
        <p:spPr>
          <a:xfrm>
            <a:off x="261125" y="3336875"/>
            <a:ext cx="4558950" cy="1501825"/>
          </a:xfrm>
          <a:prstGeom prst="rect">
            <a:avLst/>
          </a:prstGeom>
          <a:noFill/>
          <a:ln>
            <a:noFill/>
          </a:ln>
        </p:spPr>
      </p:pic>
      <p:sp>
        <p:nvSpPr>
          <p:cNvPr id="1293" name="Google Shape;1293;p61"/>
          <p:cNvSpPr txBox="1"/>
          <p:nvPr/>
        </p:nvSpPr>
        <p:spPr>
          <a:xfrm>
            <a:off x="4994825" y="3046225"/>
            <a:ext cx="36099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DM Sans"/>
                <a:ea typeface="DM Sans"/>
                <a:cs typeface="DM Sans"/>
                <a:sym typeface="DM Sans"/>
              </a:rPr>
              <a:t>Logistic Regression model</a:t>
            </a:r>
            <a:endParaRPr sz="2000" b="1">
              <a:solidFill>
                <a:schemeClr val="lt2"/>
              </a:solidFill>
              <a:latin typeface="DM Sans"/>
              <a:ea typeface="DM Sans"/>
              <a:cs typeface="DM Sans"/>
              <a:sym typeface="DM Sans"/>
            </a:endParaRPr>
          </a:p>
        </p:txBody>
      </p:sp>
      <p:pic>
        <p:nvPicPr>
          <p:cNvPr id="1294" name="Google Shape;1294;p61"/>
          <p:cNvPicPr preferRelativeResize="0"/>
          <p:nvPr/>
        </p:nvPicPr>
        <p:blipFill>
          <a:blip r:embed="rId6">
            <a:alphaModFix/>
          </a:blip>
          <a:stretch>
            <a:fillRect/>
          </a:stretch>
        </p:blipFill>
        <p:spPr>
          <a:xfrm>
            <a:off x="5098500" y="3639798"/>
            <a:ext cx="3998825" cy="589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62"/>
          <p:cNvSpPr txBox="1">
            <a:spLocks noGrp="1"/>
          </p:cNvSpPr>
          <p:nvPr>
            <p:ph type="title"/>
          </p:nvPr>
        </p:nvSpPr>
        <p:spPr>
          <a:xfrm>
            <a:off x="469400" y="315725"/>
            <a:ext cx="29805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Decision Tree Model </a:t>
            </a:r>
            <a:endParaRPr sz="2000"/>
          </a:p>
        </p:txBody>
      </p:sp>
      <p:pic>
        <p:nvPicPr>
          <p:cNvPr id="1300" name="Google Shape;1300;p62"/>
          <p:cNvPicPr preferRelativeResize="0"/>
          <p:nvPr/>
        </p:nvPicPr>
        <p:blipFill>
          <a:blip r:embed="rId3">
            <a:alphaModFix/>
          </a:blip>
          <a:stretch>
            <a:fillRect/>
          </a:stretch>
        </p:blipFill>
        <p:spPr>
          <a:xfrm>
            <a:off x="152400" y="1007825"/>
            <a:ext cx="4419600" cy="561975"/>
          </a:xfrm>
          <a:prstGeom prst="rect">
            <a:avLst/>
          </a:prstGeom>
          <a:noFill/>
          <a:ln>
            <a:noFill/>
          </a:ln>
        </p:spPr>
      </p:pic>
      <p:pic>
        <p:nvPicPr>
          <p:cNvPr id="1301" name="Google Shape;1301;p62"/>
          <p:cNvPicPr preferRelativeResize="0"/>
          <p:nvPr/>
        </p:nvPicPr>
        <p:blipFill>
          <a:blip r:embed="rId4">
            <a:alphaModFix/>
          </a:blip>
          <a:stretch>
            <a:fillRect/>
          </a:stretch>
        </p:blipFill>
        <p:spPr>
          <a:xfrm>
            <a:off x="152400" y="1673050"/>
            <a:ext cx="4419601" cy="1797400"/>
          </a:xfrm>
          <a:prstGeom prst="rect">
            <a:avLst/>
          </a:prstGeom>
          <a:noFill/>
          <a:ln>
            <a:noFill/>
          </a:ln>
        </p:spPr>
      </p:pic>
      <p:sp>
        <p:nvSpPr>
          <p:cNvPr id="1302" name="Google Shape;1302;p62"/>
          <p:cNvSpPr txBox="1">
            <a:spLocks noGrp="1"/>
          </p:cNvSpPr>
          <p:nvPr>
            <p:ph type="title"/>
          </p:nvPr>
        </p:nvSpPr>
        <p:spPr>
          <a:xfrm>
            <a:off x="5563150" y="315725"/>
            <a:ext cx="29805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Random Forest Model </a:t>
            </a:r>
            <a:endParaRPr sz="2000"/>
          </a:p>
        </p:txBody>
      </p:sp>
      <p:pic>
        <p:nvPicPr>
          <p:cNvPr id="1303" name="Google Shape;1303;p62"/>
          <p:cNvPicPr preferRelativeResize="0"/>
          <p:nvPr/>
        </p:nvPicPr>
        <p:blipFill>
          <a:blip r:embed="rId5">
            <a:alphaModFix/>
          </a:blip>
          <a:stretch>
            <a:fillRect/>
          </a:stretch>
        </p:blipFill>
        <p:spPr>
          <a:xfrm>
            <a:off x="4938438" y="827013"/>
            <a:ext cx="4229925" cy="923594"/>
          </a:xfrm>
          <a:prstGeom prst="rect">
            <a:avLst/>
          </a:prstGeom>
          <a:noFill/>
          <a:ln>
            <a:noFill/>
          </a:ln>
        </p:spPr>
      </p:pic>
      <p:sp>
        <p:nvSpPr>
          <p:cNvPr id="1304" name="Google Shape;1304;p62"/>
          <p:cNvSpPr txBox="1">
            <a:spLocks noGrp="1"/>
          </p:cNvSpPr>
          <p:nvPr>
            <p:ph type="title"/>
          </p:nvPr>
        </p:nvSpPr>
        <p:spPr>
          <a:xfrm>
            <a:off x="5653000" y="2301900"/>
            <a:ext cx="2980500" cy="5397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850" b="1">
                <a:solidFill>
                  <a:schemeClr val="dk1"/>
                </a:solidFill>
                <a:highlight>
                  <a:srgbClr val="FFFFFF"/>
                </a:highlight>
                <a:latin typeface="Arial"/>
                <a:ea typeface="Arial"/>
                <a:cs typeface="Arial"/>
                <a:sym typeface="Arial"/>
              </a:rPr>
              <a:t>AdaBoost Classifier</a:t>
            </a:r>
            <a:endParaRPr sz="1850" b="1">
              <a:solidFill>
                <a:schemeClr val="dk1"/>
              </a:solidFill>
              <a:highlight>
                <a:srgbClr val="FFFFFF"/>
              </a:highlight>
              <a:latin typeface="Arial"/>
              <a:ea typeface="Arial"/>
              <a:cs typeface="Arial"/>
              <a:sym typeface="Arial"/>
            </a:endParaRPr>
          </a:p>
          <a:p>
            <a:pPr marL="0" lvl="0" indent="0" algn="l" rtl="0">
              <a:spcBef>
                <a:spcPts val="0"/>
              </a:spcBef>
              <a:spcAft>
                <a:spcPts val="0"/>
              </a:spcAft>
              <a:buNone/>
            </a:pPr>
            <a:endParaRPr sz="2000"/>
          </a:p>
        </p:txBody>
      </p:sp>
      <p:pic>
        <p:nvPicPr>
          <p:cNvPr id="1305" name="Google Shape;1305;p62"/>
          <p:cNvPicPr preferRelativeResize="0"/>
          <p:nvPr/>
        </p:nvPicPr>
        <p:blipFill>
          <a:blip r:embed="rId6">
            <a:alphaModFix/>
          </a:blip>
          <a:stretch>
            <a:fillRect/>
          </a:stretch>
        </p:blipFill>
        <p:spPr>
          <a:xfrm>
            <a:off x="5040475" y="3180800"/>
            <a:ext cx="4205550" cy="838200"/>
          </a:xfrm>
          <a:prstGeom prst="rect">
            <a:avLst/>
          </a:prstGeom>
          <a:noFill/>
          <a:ln>
            <a:noFill/>
          </a:ln>
        </p:spPr>
      </p:pic>
      <p:pic>
        <p:nvPicPr>
          <p:cNvPr id="1306" name="Google Shape;1306;p62"/>
          <p:cNvPicPr preferRelativeResize="0"/>
          <p:nvPr/>
        </p:nvPicPr>
        <p:blipFill>
          <a:blip r:embed="rId7">
            <a:alphaModFix/>
          </a:blip>
          <a:stretch>
            <a:fillRect/>
          </a:stretch>
        </p:blipFill>
        <p:spPr>
          <a:xfrm>
            <a:off x="837450" y="3573700"/>
            <a:ext cx="2758501" cy="1438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6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Evaluation </a:t>
            </a:r>
            <a:endParaRPr/>
          </a:p>
        </p:txBody>
      </p:sp>
      <p:sp>
        <p:nvSpPr>
          <p:cNvPr id="1312" name="Google Shape;1312;p63"/>
          <p:cNvSpPr txBox="1">
            <a:spLocks noGrp="1"/>
          </p:cNvSpPr>
          <p:nvPr>
            <p:ph type="title" idx="2"/>
          </p:nvPr>
        </p:nvSpPr>
        <p:spPr>
          <a:xfrm>
            <a:off x="3085168" y="968675"/>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Logistic Regression</a:t>
            </a:r>
            <a:endParaRPr/>
          </a:p>
        </p:txBody>
      </p:sp>
      <p:sp>
        <p:nvSpPr>
          <p:cNvPr id="1313" name="Google Shape;1313;p63"/>
          <p:cNvSpPr txBox="1">
            <a:spLocks noGrp="1"/>
          </p:cNvSpPr>
          <p:nvPr>
            <p:ph type="title" idx="4"/>
          </p:nvPr>
        </p:nvSpPr>
        <p:spPr>
          <a:xfrm>
            <a:off x="626624" y="968675"/>
            <a:ext cx="17319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Knn</a:t>
            </a:r>
            <a:endParaRPr/>
          </a:p>
        </p:txBody>
      </p:sp>
      <p:pic>
        <p:nvPicPr>
          <p:cNvPr id="1314" name="Google Shape;1314;p63"/>
          <p:cNvPicPr preferRelativeResize="0"/>
          <p:nvPr/>
        </p:nvPicPr>
        <p:blipFill>
          <a:blip r:embed="rId3">
            <a:alphaModFix/>
          </a:blip>
          <a:stretch>
            <a:fillRect/>
          </a:stretch>
        </p:blipFill>
        <p:spPr>
          <a:xfrm>
            <a:off x="724550" y="1599175"/>
            <a:ext cx="1923250" cy="1474650"/>
          </a:xfrm>
          <a:prstGeom prst="rect">
            <a:avLst/>
          </a:prstGeom>
          <a:noFill/>
          <a:ln>
            <a:noFill/>
          </a:ln>
        </p:spPr>
      </p:pic>
      <p:pic>
        <p:nvPicPr>
          <p:cNvPr id="1315" name="Google Shape;1315;p63"/>
          <p:cNvPicPr preferRelativeResize="0"/>
          <p:nvPr/>
        </p:nvPicPr>
        <p:blipFill>
          <a:blip r:embed="rId4">
            <a:alphaModFix/>
          </a:blip>
          <a:stretch>
            <a:fillRect/>
          </a:stretch>
        </p:blipFill>
        <p:spPr>
          <a:xfrm>
            <a:off x="3406380" y="1508375"/>
            <a:ext cx="1986195" cy="1474650"/>
          </a:xfrm>
          <a:prstGeom prst="rect">
            <a:avLst/>
          </a:prstGeom>
          <a:noFill/>
          <a:ln>
            <a:noFill/>
          </a:ln>
        </p:spPr>
      </p:pic>
      <p:pic>
        <p:nvPicPr>
          <p:cNvPr id="1316" name="Google Shape;1316;p63"/>
          <p:cNvPicPr preferRelativeResize="0"/>
          <p:nvPr/>
        </p:nvPicPr>
        <p:blipFill>
          <a:blip r:embed="rId5">
            <a:alphaModFix/>
          </a:blip>
          <a:stretch>
            <a:fillRect/>
          </a:stretch>
        </p:blipFill>
        <p:spPr>
          <a:xfrm>
            <a:off x="6019325" y="1508375"/>
            <a:ext cx="2218150" cy="1474650"/>
          </a:xfrm>
          <a:prstGeom prst="rect">
            <a:avLst/>
          </a:prstGeom>
          <a:noFill/>
          <a:ln>
            <a:noFill/>
          </a:ln>
        </p:spPr>
      </p:pic>
      <p:sp>
        <p:nvSpPr>
          <p:cNvPr id="1317" name="Google Shape;1317;p63"/>
          <p:cNvSpPr txBox="1">
            <a:spLocks noGrp="1"/>
          </p:cNvSpPr>
          <p:nvPr>
            <p:ph type="title" idx="2"/>
          </p:nvPr>
        </p:nvSpPr>
        <p:spPr>
          <a:xfrm>
            <a:off x="5939918" y="968675"/>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Random Forest Model</a:t>
            </a:r>
            <a:endParaRPr/>
          </a:p>
        </p:txBody>
      </p:sp>
      <p:sp>
        <p:nvSpPr>
          <p:cNvPr id="1318" name="Google Shape;1318;p63"/>
          <p:cNvSpPr txBox="1">
            <a:spLocks noGrp="1"/>
          </p:cNvSpPr>
          <p:nvPr>
            <p:ph type="title" idx="4"/>
          </p:nvPr>
        </p:nvSpPr>
        <p:spPr>
          <a:xfrm>
            <a:off x="300350" y="3059975"/>
            <a:ext cx="3487800" cy="53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t> Boosting :  AdaBoost Classifier</a:t>
            </a:r>
            <a:endParaRPr sz="1500"/>
          </a:p>
        </p:txBody>
      </p:sp>
      <p:pic>
        <p:nvPicPr>
          <p:cNvPr id="1319" name="Google Shape;1319;p63"/>
          <p:cNvPicPr preferRelativeResize="0"/>
          <p:nvPr/>
        </p:nvPicPr>
        <p:blipFill>
          <a:blip r:embed="rId6">
            <a:alphaModFix/>
          </a:blip>
          <a:stretch>
            <a:fillRect/>
          </a:stretch>
        </p:blipFill>
        <p:spPr>
          <a:xfrm>
            <a:off x="1023325" y="3676625"/>
            <a:ext cx="1731900" cy="1283182"/>
          </a:xfrm>
          <a:prstGeom prst="rect">
            <a:avLst/>
          </a:prstGeom>
          <a:noFill/>
          <a:ln>
            <a:noFill/>
          </a:ln>
        </p:spPr>
      </p:pic>
      <p:sp>
        <p:nvSpPr>
          <p:cNvPr id="1320" name="Google Shape;1320;p63"/>
          <p:cNvSpPr txBox="1">
            <a:spLocks noGrp="1"/>
          </p:cNvSpPr>
          <p:nvPr>
            <p:ph type="title" idx="4"/>
          </p:nvPr>
        </p:nvSpPr>
        <p:spPr>
          <a:xfrm>
            <a:off x="3847800" y="3030750"/>
            <a:ext cx="1448400" cy="4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Decision Tree</a:t>
            </a:r>
            <a:endParaRPr sz="1200"/>
          </a:p>
        </p:txBody>
      </p:sp>
      <p:pic>
        <p:nvPicPr>
          <p:cNvPr id="1321" name="Google Shape;1321;p63"/>
          <p:cNvPicPr preferRelativeResize="0"/>
          <p:nvPr/>
        </p:nvPicPr>
        <p:blipFill>
          <a:blip r:embed="rId7">
            <a:alphaModFix/>
          </a:blip>
          <a:stretch>
            <a:fillRect/>
          </a:stretch>
        </p:blipFill>
        <p:spPr>
          <a:xfrm>
            <a:off x="3610374" y="3499675"/>
            <a:ext cx="1923250" cy="1458863"/>
          </a:xfrm>
          <a:prstGeom prst="rect">
            <a:avLst/>
          </a:prstGeom>
          <a:noFill/>
          <a:ln>
            <a:noFill/>
          </a:ln>
        </p:spPr>
      </p:pic>
      <p:sp>
        <p:nvSpPr>
          <p:cNvPr id="1322" name="Google Shape;1322;p63"/>
          <p:cNvSpPr txBox="1"/>
          <p:nvPr/>
        </p:nvSpPr>
        <p:spPr>
          <a:xfrm>
            <a:off x="6789075" y="3058575"/>
            <a:ext cx="1448400" cy="3618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150">
                <a:solidFill>
                  <a:schemeClr val="dk1"/>
                </a:solidFill>
                <a:highlight>
                  <a:srgbClr val="FFFFFF"/>
                </a:highlight>
              </a:rPr>
              <a:t>SVM MODEL :</a:t>
            </a:r>
            <a:endParaRPr sz="1150">
              <a:solidFill>
                <a:schemeClr val="dk1"/>
              </a:solidFill>
              <a:highlight>
                <a:srgbClr val="FFFFFF"/>
              </a:highlight>
            </a:endParaRPr>
          </a:p>
        </p:txBody>
      </p:sp>
      <p:pic>
        <p:nvPicPr>
          <p:cNvPr id="1323" name="Google Shape;1323;p63"/>
          <p:cNvPicPr preferRelativeResize="0"/>
          <p:nvPr/>
        </p:nvPicPr>
        <p:blipFill>
          <a:blip r:embed="rId8">
            <a:alphaModFix/>
          </a:blip>
          <a:stretch>
            <a:fillRect/>
          </a:stretch>
        </p:blipFill>
        <p:spPr>
          <a:xfrm>
            <a:off x="6388775" y="3495925"/>
            <a:ext cx="2346299" cy="1644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6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comparaison</a:t>
            </a:r>
            <a:endParaRPr/>
          </a:p>
        </p:txBody>
      </p:sp>
      <p:sp>
        <p:nvSpPr>
          <p:cNvPr id="1329" name="Google Shape;1329;p64"/>
          <p:cNvSpPr txBox="1">
            <a:spLocks noGrp="1"/>
          </p:cNvSpPr>
          <p:nvPr>
            <p:ph type="title" idx="4"/>
          </p:nvPr>
        </p:nvSpPr>
        <p:spPr>
          <a:xfrm>
            <a:off x="724551" y="1075825"/>
            <a:ext cx="2388300" cy="3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Recall</a:t>
            </a:r>
            <a:endParaRPr/>
          </a:p>
        </p:txBody>
      </p:sp>
      <p:pic>
        <p:nvPicPr>
          <p:cNvPr id="1330" name="Google Shape;1330;p64"/>
          <p:cNvPicPr preferRelativeResize="0"/>
          <p:nvPr/>
        </p:nvPicPr>
        <p:blipFill>
          <a:blip r:embed="rId3">
            <a:alphaModFix/>
          </a:blip>
          <a:stretch>
            <a:fillRect/>
          </a:stretch>
        </p:blipFill>
        <p:spPr>
          <a:xfrm>
            <a:off x="207334" y="1405225"/>
            <a:ext cx="2949131" cy="1974393"/>
          </a:xfrm>
          <a:prstGeom prst="rect">
            <a:avLst/>
          </a:prstGeom>
          <a:noFill/>
          <a:ln>
            <a:noFill/>
          </a:ln>
        </p:spPr>
      </p:pic>
      <p:sp>
        <p:nvSpPr>
          <p:cNvPr id="1331" name="Google Shape;1331;p64"/>
          <p:cNvSpPr txBox="1">
            <a:spLocks noGrp="1"/>
          </p:cNvSpPr>
          <p:nvPr>
            <p:ph type="title" idx="4"/>
          </p:nvPr>
        </p:nvSpPr>
        <p:spPr>
          <a:xfrm>
            <a:off x="3747155" y="1075825"/>
            <a:ext cx="1843500" cy="3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Precision</a:t>
            </a:r>
            <a:endParaRPr dirty="0"/>
          </a:p>
        </p:txBody>
      </p:sp>
      <p:pic>
        <p:nvPicPr>
          <p:cNvPr id="1332" name="Google Shape;1332;p64"/>
          <p:cNvPicPr preferRelativeResize="0"/>
          <p:nvPr/>
        </p:nvPicPr>
        <p:blipFill>
          <a:blip r:embed="rId3">
            <a:alphaModFix/>
          </a:blip>
          <a:stretch>
            <a:fillRect/>
          </a:stretch>
        </p:blipFill>
        <p:spPr>
          <a:xfrm>
            <a:off x="3169290" y="1405225"/>
            <a:ext cx="2913888" cy="1974393"/>
          </a:xfrm>
          <a:prstGeom prst="rect">
            <a:avLst/>
          </a:prstGeom>
          <a:noFill/>
          <a:ln>
            <a:noFill/>
          </a:ln>
        </p:spPr>
      </p:pic>
      <p:sp>
        <p:nvSpPr>
          <p:cNvPr id="1333" name="Google Shape;1333;p64"/>
          <p:cNvSpPr txBox="1">
            <a:spLocks noGrp="1"/>
          </p:cNvSpPr>
          <p:nvPr>
            <p:ph type="title" idx="4"/>
          </p:nvPr>
        </p:nvSpPr>
        <p:spPr>
          <a:xfrm>
            <a:off x="6557412" y="1075825"/>
            <a:ext cx="1843500" cy="3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F1-Score</a:t>
            </a:r>
            <a:endParaRPr dirty="0"/>
          </a:p>
        </p:txBody>
      </p:sp>
      <p:pic>
        <p:nvPicPr>
          <p:cNvPr id="1334" name="Google Shape;1334;p64"/>
          <p:cNvPicPr preferRelativeResize="0"/>
          <p:nvPr/>
        </p:nvPicPr>
        <p:blipFill>
          <a:blip r:embed="rId4">
            <a:alphaModFix/>
          </a:blip>
          <a:stretch>
            <a:fillRect/>
          </a:stretch>
        </p:blipFill>
        <p:spPr>
          <a:xfrm>
            <a:off x="6083178" y="1405225"/>
            <a:ext cx="2791969" cy="1898125"/>
          </a:xfrm>
          <a:prstGeom prst="rect">
            <a:avLst/>
          </a:prstGeom>
          <a:noFill/>
          <a:ln>
            <a:noFill/>
          </a:ln>
        </p:spPr>
      </p:pic>
      <p:sp>
        <p:nvSpPr>
          <p:cNvPr id="1335" name="Google Shape;1335;p64"/>
          <p:cNvSpPr txBox="1"/>
          <p:nvPr/>
        </p:nvSpPr>
        <p:spPr>
          <a:xfrm>
            <a:off x="2832300" y="3689150"/>
            <a:ext cx="3743400" cy="4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CC4125"/>
                </a:solidFill>
                <a:latin typeface="DM Sans"/>
                <a:ea typeface="DM Sans"/>
                <a:cs typeface="DM Sans"/>
                <a:sym typeface="DM Sans"/>
              </a:rPr>
              <a:t>Best Result with Random Forest </a:t>
            </a:r>
            <a:endParaRPr sz="1800" dirty="0">
              <a:solidFill>
                <a:srgbClr val="CC4125"/>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65"/>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txBox="1">
            <a:spLocks noGrp="1"/>
          </p:cNvSpPr>
          <p:nvPr>
            <p:ph type="title"/>
          </p:nvPr>
        </p:nvSpPr>
        <p:spPr>
          <a:xfrm>
            <a:off x="2398875" y="2020600"/>
            <a:ext cx="4095000"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Anomaly Detection Using Gaussian Mixture Probability Model to Implement Intrusion Detection System</a:t>
            </a:r>
            <a:endParaRPr sz="2400"/>
          </a:p>
        </p:txBody>
      </p:sp>
      <p:sp>
        <p:nvSpPr>
          <p:cNvPr id="1342" name="Google Shape;1342;p65"/>
          <p:cNvSpPr txBox="1">
            <a:spLocks noGrp="1"/>
          </p:cNvSpPr>
          <p:nvPr>
            <p:ph type="title" idx="2"/>
          </p:nvPr>
        </p:nvSpPr>
        <p:spPr>
          <a:xfrm>
            <a:off x="3085575" y="1006200"/>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1343" name="Google Shape;1343;p65"/>
          <p:cNvGrpSpPr/>
          <p:nvPr/>
        </p:nvGrpSpPr>
        <p:grpSpPr>
          <a:xfrm>
            <a:off x="6654253" y="792428"/>
            <a:ext cx="2285012" cy="4128237"/>
            <a:chOff x="2360075" y="238275"/>
            <a:chExt cx="2899025" cy="5237550"/>
          </a:xfrm>
        </p:grpSpPr>
        <p:sp>
          <p:nvSpPr>
            <p:cNvPr id="1344" name="Google Shape;1344;p65"/>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5"/>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5"/>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5"/>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5"/>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5"/>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5"/>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5"/>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5"/>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5"/>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5"/>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5"/>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5"/>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5"/>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5"/>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5"/>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5"/>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5"/>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5"/>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5"/>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5"/>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5"/>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5"/>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5"/>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5"/>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5"/>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5"/>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5"/>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5"/>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5"/>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5"/>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5"/>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5"/>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5"/>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5"/>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5"/>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5"/>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5"/>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5"/>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5"/>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5"/>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5"/>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5"/>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5"/>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5"/>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5"/>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5"/>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5"/>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5"/>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5"/>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5"/>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5"/>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5"/>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5"/>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5"/>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5"/>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5"/>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5"/>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5"/>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5"/>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5"/>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5"/>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5"/>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5"/>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5"/>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5"/>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5"/>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5"/>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5"/>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65"/>
          <p:cNvSpPr/>
          <p:nvPr/>
        </p:nvSpPr>
        <p:spPr>
          <a:xfrm rot="6517079">
            <a:off x="-2063315" y="808781"/>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65"/>
          <p:cNvGrpSpPr/>
          <p:nvPr/>
        </p:nvGrpSpPr>
        <p:grpSpPr>
          <a:xfrm>
            <a:off x="528025" y="1372087"/>
            <a:ext cx="1710463" cy="3314796"/>
            <a:chOff x="794725" y="1585024"/>
            <a:chExt cx="1710463" cy="3314796"/>
          </a:xfrm>
        </p:grpSpPr>
        <p:sp>
          <p:nvSpPr>
            <p:cNvPr id="1453" name="Google Shape;1453;p65"/>
            <p:cNvSpPr/>
            <p:nvPr/>
          </p:nvSpPr>
          <p:spPr>
            <a:xfrm>
              <a:off x="794725" y="4759350"/>
              <a:ext cx="1710463" cy="134221"/>
            </a:xfrm>
            <a:custGeom>
              <a:avLst/>
              <a:gdLst/>
              <a:ahLst/>
              <a:cxnLst/>
              <a:rect l="l" t="t" r="r" b="b"/>
              <a:pathLst>
                <a:path w="222138" h="6620" extrusionOk="0">
                  <a:moveTo>
                    <a:pt x="111068" y="1"/>
                  </a:moveTo>
                  <a:cubicBezTo>
                    <a:pt x="49728" y="1"/>
                    <a:pt x="0" y="1482"/>
                    <a:pt x="0" y="3310"/>
                  </a:cubicBezTo>
                  <a:cubicBezTo>
                    <a:pt x="0" y="5137"/>
                    <a:pt x="49728" y="6620"/>
                    <a:pt x="111068" y="6620"/>
                  </a:cubicBezTo>
                  <a:cubicBezTo>
                    <a:pt x="172410" y="6620"/>
                    <a:pt x="222137" y="5139"/>
                    <a:pt x="222137" y="3310"/>
                  </a:cubicBezTo>
                  <a:cubicBezTo>
                    <a:pt x="222137" y="1482"/>
                    <a:pt x="172410" y="1"/>
                    <a:pt x="11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5"/>
            <p:cNvSpPr/>
            <p:nvPr/>
          </p:nvSpPr>
          <p:spPr>
            <a:xfrm>
              <a:off x="1325358" y="3994987"/>
              <a:ext cx="754100" cy="795811"/>
            </a:xfrm>
            <a:custGeom>
              <a:avLst/>
              <a:gdLst/>
              <a:ahLst/>
              <a:cxnLst/>
              <a:rect l="l" t="t" r="r" b="b"/>
              <a:pathLst>
                <a:path w="37189" h="39246" extrusionOk="0">
                  <a:moveTo>
                    <a:pt x="35759" y="0"/>
                  </a:moveTo>
                  <a:lnTo>
                    <a:pt x="28478" y="651"/>
                  </a:lnTo>
                  <a:cubicBezTo>
                    <a:pt x="28478" y="651"/>
                    <a:pt x="21847" y="5201"/>
                    <a:pt x="20026" y="8062"/>
                  </a:cubicBezTo>
                  <a:cubicBezTo>
                    <a:pt x="18205" y="10923"/>
                    <a:pt x="13264" y="18335"/>
                    <a:pt x="9884" y="20415"/>
                  </a:cubicBezTo>
                  <a:cubicBezTo>
                    <a:pt x="6502" y="22496"/>
                    <a:pt x="1301" y="20675"/>
                    <a:pt x="650" y="22626"/>
                  </a:cubicBezTo>
                  <a:cubicBezTo>
                    <a:pt x="0" y="24576"/>
                    <a:pt x="1301" y="27957"/>
                    <a:pt x="1042" y="29648"/>
                  </a:cubicBezTo>
                  <a:cubicBezTo>
                    <a:pt x="782" y="31338"/>
                    <a:pt x="130" y="35889"/>
                    <a:pt x="1692" y="37710"/>
                  </a:cubicBezTo>
                  <a:cubicBezTo>
                    <a:pt x="2635" y="38810"/>
                    <a:pt x="3578" y="39245"/>
                    <a:pt x="4205" y="39245"/>
                  </a:cubicBezTo>
                  <a:cubicBezTo>
                    <a:pt x="4615" y="39245"/>
                    <a:pt x="4891" y="39059"/>
                    <a:pt x="4942" y="38750"/>
                  </a:cubicBezTo>
                  <a:cubicBezTo>
                    <a:pt x="5071" y="37970"/>
                    <a:pt x="4942" y="33939"/>
                    <a:pt x="6502" y="31208"/>
                  </a:cubicBezTo>
                  <a:cubicBezTo>
                    <a:pt x="8062" y="28477"/>
                    <a:pt x="10663" y="24576"/>
                    <a:pt x="19765" y="18075"/>
                  </a:cubicBezTo>
                  <a:cubicBezTo>
                    <a:pt x="28868" y="11573"/>
                    <a:pt x="33288" y="7152"/>
                    <a:pt x="35239" y="5072"/>
                  </a:cubicBezTo>
                  <a:cubicBezTo>
                    <a:pt x="37189" y="2991"/>
                    <a:pt x="35759" y="1"/>
                    <a:pt x="35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5"/>
            <p:cNvSpPr/>
            <p:nvPr/>
          </p:nvSpPr>
          <p:spPr>
            <a:xfrm>
              <a:off x="1320876" y="3989045"/>
              <a:ext cx="765253" cy="807673"/>
            </a:xfrm>
            <a:custGeom>
              <a:avLst/>
              <a:gdLst/>
              <a:ahLst/>
              <a:cxnLst/>
              <a:rect l="l" t="t" r="r" b="b"/>
              <a:pathLst>
                <a:path w="37739" h="39831" extrusionOk="0">
                  <a:moveTo>
                    <a:pt x="35980" y="0"/>
                  </a:moveTo>
                  <a:cubicBezTo>
                    <a:pt x="35938" y="0"/>
                    <a:pt x="35896" y="9"/>
                    <a:pt x="35855" y="29"/>
                  </a:cubicBezTo>
                  <a:cubicBezTo>
                    <a:pt x="35709" y="98"/>
                    <a:pt x="35648" y="274"/>
                    <a:pt x="35717" y="419"/>
                  </a:cubicBezTo>
                  <a:cubicBezTo>
                    <a:pt x="35730" y="447"/>
                    <a:pt x="37035" y="3257"/>
                    <a:pt x="35247" y="5164"/>
                  </a:cubicBezTo>
                  <a:cubicBezTo>
                    <a:pt x="31587" y="9068"/>
                    <a:pt x="26396" y="13431"/>
                    <a:pt x="19817" y="18130"/>
                  </a:cubicBezTo>
                  <a:cubicBezTo>
                    <a:pt x="11220" y="24269"/>
                    <a:pt x="8322" y="28115"/>
                    <a:pt x="6470" y="31355"/>
                  </a:cubicBezTo>
                  <a:cubicBezTo>
                    <a:pt x="5186" y="33601"/>
                    <a:pt x="5016" y="36713"/>
                    <a:pt x="4933" y="38209"/>
                  </a:cubicBezTo>
                  <a:cubicBezTo>
                    <a:pt x="4913" y="38570"/>
                    <a:pt x="4898" y="38854"/>
                    <a:pt x="4875" y="38994"/>
                  </a:cubicBezTo>
                  <a:cubicBezTo>
                    <a:pt x="4868" y="39036"/>
                    <a:pt x="4847" y="39162"/>
                    <a:pt x="4640" y="39220"/>
                  </a:cubicBezTo>
                  <a:cubicBezTo>
                    <a:pt x="4574" y="39238"/>
                    <a:pt x="4500" y="39247"/>
                    <a:pt x="4419" y="39247"/>
                  </a:cubicBezTo>
                  <a:cubicBezTo>
                    <a:pt x="3875" y="39247"/>
                    <a:pt x="3006" y="38828"/>
                    <a:pt x="2134" y="37813"/>
                  </a:cubicBezTo>
                  <a:cubicBezTo>
                    <a:pt x="1129" y="36639"/>
                    <a:pt x="933" y="34005"/>
                    <a:pt x="1552" y="29985"/>
                  </a:cubicBezTo>
                  <a:cubicBezTo>
                    <a:pt x="1670" y="29216"/>
                    <a:pt x="1493" y="28159"/>
                    <a:pt x="1303" y="27041"/>
                  </a:cubicBezTo>
                  <a:cubicBezTo>
                    <a:pt x="1068" y="25644"/>
                    <a:pt x="801" y="24059"/>
                    <a:pt x="1150" y="23011"/>
                  </a:cubicBezTo>
                  <a:cubicBezTo>
                    <a:pt x="1408" y="22237"/>
                    <a:pt x="2810" y="22198"/>
                    <a:pt x="4434" y="22155"/>
                  </a:cubicBezTo>
                  <a:cubicBezTo>
                    <a:pt x="6240" y="22107"/>
                    <a:pt x="8489" y="22046"/>
                    <a:pt x="10258" y="20957"/>
                  </a:cubicBezTo>
                  <a:cubicBezTo>
                    <a:pt x="13791" y="18783"/>
                    <a:pt x="18986" y="10881"/>
                    <a:pt x="20494" y="8512"/>
                  </a:cubicBezTo>
                  <a:cubicBezTo>
                    <a:pt x="22262" y="5734"/>
                    <a:pt x="28799" y="1229"/>
                    <a:pt x="28865" y="1184"/>
                  </a:cubicBezTo>
                  <a:cubicBezTo>
                    <a:pt x="28998" y="1092"/>
                    <a:pt x="29032" y="911"/>
                    <a:pt x="28940" y="778"/>
                  </a:cubicBezTo>
                  <a:cubicBezTo>
                    <a:pt x="28883" y="695"/>
                    <a:pt x="28792" y="650"/>
                    <a:pt x="28700" y="650"/>
                  </a:cubicBezTo>
                  <a:cubicBezTo>
                    <a:pt x="28642" y="650"/>
                    <a:pt x="28585" y="667"/>
                    <a:pt x="28534" y="702"/>
                  </a:cubicBezTo>
                  <a:cubicBezTo>
                    <a:pt x="28261" y="889"/>
                    <a:pt x="21833" y="5320"/>
                    <a:pt x="20001" y="8198"/>
                  </a:cubicBezTo>
                  <a:cubicBezTo>
                    <a:pt x="18509" y="10541"/>
                    <a:pt x="13378" y="18349"/>
                    <a:pt x="9951" y="20458"/>
                  </a:cubicBezTo>
                  <a:cubicBezTo>
                    <a:pt x="8316" y="21465"/>
                    <a:pt x="6245" y="21520"/>
                    <a:pt x="4418" y="21570"/>
                  </a:cubicBezTo>
                  <a:cubicBezTo>
                    <a:pt x="2574" y="21620"/>
                    <a:pt x="983" y="21663"/>
                    <a:pt x="595" y="22826"/>
                  </a:cubicBezTo>
                  <a:cubicBezTo>
                    <a:pt x="199" y="24013"/>
                    <a:pt x="467" y="25602"/>
                    <a:pt x="726" y="27139"/>
                  </a:cubicBezTo>
                  <a:cubicBezTo>
                    <a:pt x="907" y="28210"/>
                    <a:pt x="1077" y="29220"/>
                    <a:pt x="974" y="29896"/>
                  </a:cubicBezTo>
                  <a:cubicBezTo>
                    <a:pt x="733" y="31461"/>
                    <a:pt x="1" y="36222"/>
                    <a:pt x="1691" y="38193"/>
                  </a:cubicBezTo>
                  <a:cubicBezTo>
                    <a:pt x="2736" y="39414"/>
                    <a:pt x="3746" y="39830"/>
                    <a:pt x="4429" y="39830"/>
                  </a:cubicBezTo>
                  <a:cubicBezTo>
                    <a:pt x="4434" y="39830"/>
                    <a:pt x="4438" y="39830"/>
                    <a:pt x="4442" y="39830"/>
                  </a:cubicBezTo>
                  <a:cubicBezTo>
                    <a:pt x="4562" y="39830"/>
                    <a:pt x="4681" y="39814"/>
                    <a:pt x="4797" y="39784"/>
                  </a:cubicBezTo>
                  <a:cubicBezTo>
                    <a:pt x="5156" y="39684"/>
                    <a:pt x="5395" y="39432"/>
                    <a:pt x="5452" y="39092"/>
                  </a:cubicBezTo>
                  <a:cubicBezTo>
                    <a:pt x="5480" y="38920"/>
                    <a:pt x="5496" y="38636"/>
                    <a:pt x="5518" y="38241"/>
                  </a:cubicBezTo>
                  <a:cubicBezTo>
                    <a:pt x="5597" y="36791"/>
                    <a:pt x="5763" y="33773"/>
                    <a:pt x="6977" y="31646"/>
                  </a:cubicBezTo>
                  <a:cubicBezTo>
                    <a:pt x="8796" y="28465"/>
                    <a:pt x="11652" y="24681"/>
                    <a:pt x="20157" y="18607"/>
                  </a:cubicBezTo>
                  <a:cubicBezTo>
                    <a:pt x="26767" y="13886"/>
                    <a:pt x="31987" y="9498"/>
                    <a:pt x="35674" y="5565"/>
                  </a:cubicBezTo>
                  <a:cubicBezTo>
                    <a:pt x="37738" y="3364"/>
                    <a:pt x="36307" y="297"/>
                    <a:pt x="36245" y="167"/>
                  </a:cubicBezTo>
                  <a:cubicBezTo>
                    <a:pt x="36195" y="62"/>
                    <a:pt x="36090" y="0"/>
                    <a:pt x="35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5"/>
            <p:cNvSpPr/>
            <p:nvPr/>
          </p:nvSpPr>
          <p:spPr>
            <a:xfrm>
              <a:off x="1490791" y="3994987"/>
              <a:ext cx="588696" cy="544816"/>
            </a:xfrm>
            <a:custGeom>
              <a:avLst/>
              <a:gdLst/>
              <a:ahLst/>
              <a:cxnLst/>
              <a:rect l="l" t="t" r="r" b="b"/>
              <a:pathLst>
                <a:path w="29032" h="26868" extrusionOk="0">
                  <a:moveTo>
                    <a:pt x="27602" y="0"/>
                  </a:moveTo>
                  <a:lnTo>
                    <a:pt x="20320" y="651"/>
                  </a:lnTo>
                  <a:cubicBezTo>
                    <a:pt x="20320" y="651"/>
                    <a:pt x="13689" y="5201"/>
                    <a:pt x="11868" y="8062"/>
                  </a:cubicBezTo>
                  <a:cubicBezTo>
                    <a:pt x="10047" y="10923"/>
                    <a:pt x="5106" y="18335"/>
                    <a:pt x="1726" y="20415"/>
                  </a:cubicBezTo>
                  <a:cubicBezTo>
                    <a:pt x="1191" y="20745"/>
                    <a:pt x="607" y="20969"/>
                    <a:pt x="7" y="21132"/>
                  </a:cubicBezTo>
                  <a:cubicBezTo>
                    <a:pt x="1" y="22952"/>
                    <a:pt x="318" y="25047"/>
                    <a:pt x="1417" y="26868"/>
                  </a:cubicBezTo>
                  <a:cubicBezTo>
                    <a:pt x="3393" y="24596"/>
                    <a:pt x="6461" y="21751"/>
                    <a:pt x="11608" y="18075"/>
                  </a:cubicBezTo>
                  <a:cubicBezTo>
                    <a:pt x="20710" y="11573"/>
                    <a:pt x="25131" y="7152"/>
                    <a:pt x="27082" y="5071"/>
                  </a:cubicBezTo>
                  <a:cubicBezTo>
                    <a:pt x="29032" y="2991"/>
                    <a:pt x="27602" y="1"/>
                    <a:pt x="27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5"/>
            <p:cNvSpPr/>
            <p:nvPr/>
          </p:nvSpPr>
          <p:spPr>
            <a:xfrm>
              <a:off x="1484850" y="3989065"/>
              <a:ext cx="601289" cy="556678"/>
            </a:xfrm>
            <a:custGeom>
              <a:avLst/>
              <a:gdLst/>
              <a:ahLst/>
              <a:cxnLst/>
              <a:rect l="l" t="t" r="r" b="b"/>
              <a:pathLst>
                <a:path w="29653" h="27453" extrusionOk="0">
                  <a:moveTo>
                    <a:pt x="27708" y="602"/>
                  </a:moveTo>
                  <a:lnTo>
                    <a:pt x="27708" y="602"/>
                  </a:lnTo>
                  <a:cubicBezTo>
                    <a:pt x="27963" y="1261"/>
                    <a:pt x="28683" y="3540"/>
                    <a:pt x="27161" y="5163"/>
                  </a:cubicBezTo>
                  <a:cubicBezTo>
                    <a:pt x="23501" y="9068"/>
                    <a:pt x="18309" y="13430"/>
                    <a:pt x="11731" y="18129"/>
                  </a:cubicBezTo>
                  <a:cubicBezTo>
                    <a:pt x="7368" y="21245"/>
                    <a:pt x="4101" y="24040"/>
                    <a:pt x="1761" y="26660"/>
                  </a:cubicBezTo>
                  <a:cubicBezTo>
                    <a:pt x="1008" y="25262"/>
                    <a:pt x="615" y="23578"/>
                    <a:pt x="592" y="21645"/>
                  </a:cubicBezTo>
                  <a:lnTo>
                    <a:pt x="593" y="21645"/>
                  </a:lnTo>
                  <a:cubicBezTo>
                    <a:pt x="1198" y="21464"/>
                    <a:pt x="1716" y="21237"/>
                    <a:pt x="2172" y="20956"/>
                  </a:cubicBezTo>
                  <a:cubicBezTo>
                    <a:pt x="5705" y="18782"/>
                    <a:pt x="10900" y="10880"/>
                    <a:pt x="12408" y="8511"/>
                  </a:cubicBezTo>
                  <a:cubicBezTo>
                    <a:pt x="14082" y="5880"/>
                    <a:pt x="20037" y="1698"/>
                    <a:pt x="20716" y="1227"/>
                  </a:cubicBezTo>
                  <a:lnTo>
                    <a:pt x="27708" y="602"/>
                  </a:lnTo>
                  <a:close/>
                  <a:moveTo>
                    <a:pt x="27892" y="0"/>
                  </a:moveTo>
                  <a:cubicBezTo>
                    <a:pt x="27885" y="0"/>
                    <a:pt x="27877" y="0"/>
                    <a:pt x="27869" y="1"/>
                  </a:cubicBezTo>
                  <a:lnTo>
                    <a:pt x="20587" y="651"/>
                  </a:lnTo>
                  <a:cubicBezTo>
                    <a:pt x="20537" y="656"/>
                    <a:pt x="20489" y="673"/>
                    <a:pt x="20448" y="701"/>
                  </a:cubicBezTo>
                  <a:cubicBezTo>
                    <a:pt x="20175" y="888"/>
                    <a:pt x="13745" y="5319"/>
                    <a:pt x="11914" y="8197"/>
                  </a:cubicBezTo>
                  <a:cubicBezTo>
                    <a:pt x="10423" y="10540"/>
                    <a:pt x="5292" y="18349"/>
                    <a:pt x="1864" y="20458"/>
                  </a:cubicBezTo>
                  <a:cubicBezTo>
                    <a:pt x="1403" y="20743"/>
                    <a:pt x="866" y="20966"/>
                    <a:pt x="222" y="21143"/>
                  </a:cubicBezTo>
                  <a:cubicBezTo>
                    <a:pt x="95" y="21177"/>
                    <a:pt x="7" y="21293"/>
                    <a:pt x="7" y="21424"/>
                  </a:cubicBezTo>
                  <a:cubicBezTo>
                    <a:pt x="0" y="23723"/>
                    <a:pt x="489" y="25704"/>
                    <a:pt x="1459" y="27312"/>
                  </a:cubicBezTo>
                  <a:cubicBezTo>
                    <a:pt x="1508" y="27392"/>
                    <a:pt x="1592" y="27443"/>
                    <a:pt x="1684" y="27451"/>
                  </a:cubicBezTo>
                  <a:cubicBezTo>
                    <a:pt x="1693" y="27452"/>
                    <a:pt x="1702" y="27452"/>
                    <a:pt x="1710" y="27452"/>
                  </a:cubicBezTo>
                  <a:cubicBezTo>
                    <a:pt x="1795" y="27452"/>
                    <a:pt x="1875" y="27416"/>
                    <a:pt x="1932" y="27353"/>
                  </a:cubicBezTo>
                  <a:cubicBezTo>
                    <a:pt x="4258" y="24678"/>
                    <a:pt x="7574" y="21818"/>
                    <a:pt x="12071" y="18606"/>
                  </a:cubicBezTo>
                  <a:cubicBezTo>
                    <a:pt x="18681" y="13885"/>
                    <a:pt x="23903" y="9497"/>
                    <a:pt x="27589" y="5564"/>
                  </a:cubicBezTo>
                  <a:cubicBezTo>
                    <a:pt x="29652" y="3363"/>
                    <a:pt x="28221" y="296"/>
                    <a:pt x="28159" y="166"/>
                  </a:cubicBezTo>
                  <a:cubicBezTo>
                    <a:pt x="28109" y="64"/>
                    <a:pt x="28005" y="0"/>
                    <a:pt x="27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5"/>
            <p:cNvSpPr/>
            <p:nvPr/>
          </p:nvSpPr>
          <p:spPr>
            <a:xfrm>
              <a:off x="1325378" y="4427901"/>
              <a:ext cx="121645" cy="362927"/>
            </a:xfrm>
            <a:custGeom>
              <a:avLst/>
              <a:gdLst/>
              <a:ahLst/>
              <a:cxnLst/>
              <a:rect l="l" t="t" r="r" b="b"/>
              <a:pathLst>
                <a:path w="5999" h="17898" extrusionOk="0">
                  <a:moveTo>
                    <a:pt x="5999" y="143"/>
                  </a:moveTo>
                  <a:cubicBezTo>
                    <a:pt x="3458" y="341"/>
                    <a:pt x="1077" y="0"/>
                    <a:pt x="651" y="1278"/>
                  </a:cubicBezTo>
                  <a:cubicBezTo>
                    <a:pt x="1" y="3228"/>
                    <a:pt x="1301" y="6610"/>
                    <a:pt x="1041" y="8300"/>
                  </a:cubicBezTo>
                  <a:cubicBezTo>
                    <a:pt x="781" y="9990"/>
                    <a:pt x="131" y="14542"/>
                    <a:pt x="1691" y="16362"/>
                  </a:cubicBezTo>
                  <a:cubicBezTo>
                    <a:pt x="2634" y="17462"/>
                    <a:pt x="3577" y="17897"/>
                    <a:pt x="4204" y="17897"/>
                  </a:cubicBezTo>
                  <a:cubicBezTo>
                    <a:pt x="4614" y="17897"/>
                    <a:pt x="4890" y="17711"/>
                    <a:pt x="4941" y="17402"/>
                  </a:cubicBezTo>
                  <a:cubicBezTo>
                    <a:pt x="5014" y="16961"/>
                    <a:pt x="5005" y="15485"/>
                    <a:pt x="5264" y="13791"/>
                  </a:cubicBezTo>
                  <a:cubicBezTo>
                    <a:pt x="4416" y="13076"/>
                    <a:pt x="3500" y="11622"/>
                    <a:pt x="3771" y="9730"/>
                  </a:cubicBezTo>
                  <a:cubicBezTo>
                    <a:pt x="4105" y="7393"/>
                    <a:pt x="5580" y="1732"/>
                    <a:pt x="5999" y="143"/>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5"/>
            <p:cNvSpPr/>
            <p:nvPr/>
          </p:nvSpPr>
          <p:spPr>
            <a:xfrm>
              <a:off x="1320876" y="4424838"/>
              <a:ext cx="132392" cy="371910"/>
            </a:xfrm>
            <a:custGeom>
              <a:avLst/>
              <a:gdLst/>
              <a:ahLst/>
              <a:cxnLst/>
              <a:rect l="l" t="t" r="r" b="b"/>
              <a:pathLst>
                <a:path w="6529" h="18341" extrusionOk="0">
                  <a:moveTo>
                    <a:pt x="5834" y="613"/>
                  </a:moveTo>
                  <a:cubicBezTo>
                    <a:pt x="5305" y="2636"/>
                    <a:pt x="4015" y="7661"/>
                    <a:pt x="3703" y="9841"/>
                  </a:cubicBezTo>
                  <a:cubicBezTo>
                    <a:pt x="3436" y="11717"/>
                    <a:pt x="4266" y="13224"/>
                    <a:pt x="5173" y="14057"/>
                  </a:cubicBezTo>
                  <a:cubicBezTo>
                    <a:pt x="5021" y="15106"/>
                    <a:pt x="4969" y="16071"/>
                    <a:pt x="4933" y="16720"/>
                  </a:cubicBezTo>
                  <a:cubicBezTo>
                    <a:pt x="4913" y="17081"/>
                    <a:pt x="4897" y="17365"/>
                    <a:pt x="4874" y="17504"/>
                  </a:cubicBezTo>
                  <a:cubicBezTo>
                    <a:pt x="4868" y="17546"/>
                    <a:pt x="4847" y="17672"/>
                    <a:pt x="4640" y="17730"/>
                  </a:cubicBezTo>
                  <a:cubicBezTo>
                    <a:pt x="4574" y="17748"/>
                    <a:pt x="4500" y="17757"/>
                    <a:pt x="4418" y="17757"/>
                  </a:cubicBezTo>
                  <a:cubicBezTo>
                    <a:pt x="3874" y="17757"/>
                    <a:pt x="3005" y="17339"/>
                    <a:pt x="2134" y="16323"/>
                  </a:cubicBezTo>
                  <a:cubicBezTo>
                    <a:pt x="1129" y="15149"/>
                    <a:pt x="933" y="12516"/>
                    <a:pt x="1552" y="8495"/>
                  </a:cubicBezTo>
                  <a:cubicBezTo>
                    <a:pt x="1670" y="7726"/>
                    <a:pt x="1493" y="6669"/>
                    <a:pt x="1303" y="5553"/>
                  </a:cubicBezTo>
                  <a:cubicBezTo>
                    <a:pt x="1068" y="4154"/>
                    <a:pt x="801" y="2569"/>
                    <a:pt x="1150" y="1522"/>
                  </a:cubicBezTo>
                  <a:cubicBezTo>
                    <a:pt x="1408" y="748"/>
                    <a:pt x="2810" y="710"/>
                    <a:pt x="4434" y="667"/>
                  </a:cubicBezTo>
                  <a:cubicBezTo>
                    <a:pt x="4889" y="654"/>
                    <a:pt x="5356" y="641"/>
                    <a:pt x="5834" y="613"/>
                  </a:cubicBezTo>
                  <a:close/>
                  <a:moveTo>
                    <a:pt x="6223" y="0"/>
                  </a:moveTo>
                  <a:cubicBezTo>
                    <a:pt x="6215" y="0"/>
                    <a:pt x="6207" y="1"/>
                    <a:pt x="6199" y="1"/>
                  </a:cubicBezTo>
                  <a:cubicBezTo>
                    <a:pt x="5589" y="49"/>
                    <a:pt x="4994" y="65"/>
                    <a:pt x="4419" y="80"/>
                  </a:cubicBezTo>
                  <a:cubicBezTo>
                    <a:pt x="2574" y="130"/>
                    <a:pt x="983" y="173"/>
                    <a:pt x="595" y="1336"/>
                  </a:cubicBezTo>
                  <a:cubicBezTo>
                    <a:pt x="199" y="2523"/>
                    <a:pt x="467" y="4112"/>
                    <a:pt x="726" y="5649"/>
                  </a:cubicBezTo>
                  <a:cubicBezTo>
                    <a:pt x="907" y="6720"/>
                    <a:pt x="1077" y="7730"/>
                    <a:pt x="974" y="8406"/>
                  </a:cubicBezTo>
                  <a:cubicBezTo>
                    <a:pt x="733" y="9971"/>
                    <a:pt x="1" y="14732"/>
                    <a:pt x="1691" y="16703"/>
                  </a:cubicBezTo>
                  <a:cubicBezTo>
                    <a:pt x="2736" y="17924"/>
                    <a:pt x="3746" y="18340"/>
                    <a:pt x="4429" y="18340"/>
                  </a:cubicBezTo>
                  <a:cubicBezTo>
                    <a:pt x="4554" y="18340"/>
                    <a:pt x="4677" y="18325"/>
                    <a:pt x="4796" y="18293"/>
                  </a:cubicBezTo>
                  <a:cubicBezTo>
                    <a:pt x="5156" y="18192"/>
                    <a:pt x="5395" y="17940"/>
                    <a:pt x="5452" y="17601"/>
                  </a:cubicBezTo>
                  <a:cubicBezTo>
                    <a:pt x="5480" y="17429"/>
                    <a:pt x="5496" y="17145"/>
                    <a:pt x="5517" y="16751"/>
                  </a:cubicBezTo>
                  <a:cubicBezTo>
                    <a:pt x="5554" y="16080"/>
                    <a:pt x="5610" y="15068"/>
                    <a:pt x="5775" y="13986"/>
                  </a:cubicBezTo>
                  <a:cubicBezTo>
                    <a:pt x="5791" y="13885"/>
                    <a:pt x="5753" y="13784"/>
                    <a:pt x="5675" y="13718"/>
                  </a:cubicBezTo>
                  <a:cubicBezTo>
                    <a:pt x="4840" y="13013"/>
                    <a:pt x="4036" y="11647"/>
                    <a:pt x="4283" y="9922"/>
                  </a:cubicBezTo>
                  <a:cubicBezTo>
                    <a:pt x="4613" y="7614"/>
                    <a:pt x="6066" y="2026"/>
                    <a:pt x="6504" y="368"/>
                  </a:cubicBezTo>
                  <a:cubicBezTo>
                    <a:pt x="6528" y="277"/>
                    <a:pt x="6506" y="179"/>
                    <a:pt x="6446" y="106"/>
                  </a:cubicBezTo>
                  <a:cubicBezTo>
                    <a:pt x="6391" y="38"/>
                    <a:pt x="6309"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5"/>
            <p:cNvSpPr/>
            <p:nvPr/>
          </p:nvSpPr>
          <p:spPr>
            <a:xfrm>
              <a:off x="1325398" y="4434816"/>
              <a:ext cx="71600" cy="353193"/>
            </a:xfrm>
            <a:custGeom>
              <a:avLst/>
              <a:gdLst/>
              <a:ahLst/>
              <a:cxnLst/>
              <a:rect l="l" t="t" r="r" b="b"/>
              <a:pathLst>
                <a:path w="3531" h="17418" extrusionOk="0">
                  <a:moveTo>
                    <a:pt x="2247" y="0"/>
                  </a:moveTo>
                  <a:cubicBezTo>
                    <a:pt x="1429" y="117"/>
                    <a:pt x="841" y="363"/>
                    <a:pt x="651" y="937"/>
                  </a:cubicBezTo>
                  <a:cubicBezTo>
                    <a:pt x="1" y="2887"/>
                    <a:pt x="1301" y="6269"/>
                    <a:pt x="1041" y="7959"/>
                  </a:cubicBezTo>
                  <a:cubicBezTo>
                    <a:pt x="781" y="9649"/>
                    <a:pt x="131" y="14201"/>
                    <a:pt x="1691" y="16021"/>
                  </a:cubicBezTo>
                  <a:cubicBezTo>
                    <a:pt x="2339" y="16777"/>
                    <a:pt x="2985" y="17216"/>
                    <a:pt x="3531" y="17418"/>
                  </a:cubicBezTo>
                  <a:cubicBezTo>
                    <a:pt x="1987" y="16041"/>
                    <a:pt x="1690" y="13901"/>
                    <a:pt x="1690" y="11860"/>
                  </a:cubicBezTo>
                  <a:cubicBezTo>
                    <a:pt x="1690" y="9519"/>
                    <a:pt x="2340" y="7829"/>
                    <a:pt x="1820" y="4578"/>
                  </a:cubicBezTo>
                  <a:cubicBezTo>
                    <a:pt x="1485" y="2483"/>
                    <a:pt x="1904" y="879"/>
                    <a:pt x="2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5"/>
            <p:cNvSpPr/>
            <p:nvPr/>
          </p:nvSpPr>
          <p:spPr>
            <a:xfrm>
              <a:off x="1320876" y="4428854"/>
              <a:ext cx="84131" cy="365096"/>
            </a:xfrm>
            <a:custGeom>
              <a:avLst/>
              <a:gdLst/>
              <a:ahLst/>
              <a:cxnLst/>
              <a:rect l="l" t="t" r="r" b="b"/>
              <a:pathLst>
                <a:path w="4149" h="18005" extrusionOk="0">
                  <a:moveTo>
                    <a:pt x="2024" y="679"/>
                  </a:moveTo>
                  <a:cubicBezTo>
                    <a:pt x="1707" y="1685"/>
                    <a:pt x="1468" y="3133"/>
                    <a:pt x="1754" y="4919"/>
                  </a:cubicBezTo>
                  <a:cubicBezTo>
                    <a:pt x="2086" y="6994"/>
                    <a:pt x="1931" y="8426"/>
                    <a:pt x="1783" y="9810"/>
                  </a:cubicBezTo>
                  <a:cubicBezTo>
                    <a:pt x="1703" y="10553"/>
                    <a:pt x="1620" y="11320"/>
                    <a:pt x="1620" y="12154"/>
                  </a:cubicBezTo>
                  <a:cubicBezTo>
                    <a:pt x="1620" y="13497"/>
                    <a:pt x="1732" y="15081"/>
                    <a:pt x="2418" y="16436"/>
                  </a:cubicBezTo>
                  <a:cubicBezTo>
                    <a:pt x="2325" y="16339"/>
                    <a:pt x="2231" y="16237"/>
                    <a:pt x="2134" y="16126"/>
                  </a:cubicBezTo>
                  <a:cubicBezTo>
                    <a:pt x="1129" y="14952"/>
                    <a:pt x="933" y="12318"/>
                    <a:pt x="1552" y="8297"/>
                  </a:cubicBezTo>
                  <a:cubicBezTo>
                    <a:pt x="1670" y="7529"/>
                    <a:pt x="1493" y="6472"/>
                    <a:pt x="1303" y="5355"/>
                  </a:cubicBezTo>
                  <a:cubicBezTo>
                    <a:pt x="1068" y="3957"/>
                    <a:pt x="801" y="2371"/>
                    <a:pt x="1150" y="1324"/>
                  </a:cubicBezTo>
                  <a:cubicBezTo>
                    <a:pt x="1252" y="1016"/>
                    <a:pt x="1528" y="810"/>
                    <a:pt x="2024" y="679"/>
                  </a:cubicBezTo>
                  <a:close/>
                  <a:moveTo>
                    <a:pt x="2472" y="1"/>
                  </a:moveTo>
                  <a:cubicBezTo>
                    <a:pt x="2458" y="1"/>
                    <a:pt x="2443" y="2"/>
                    <a:pt x="2428" y="4"/>
                  </a:cubicBezTo>
                  <a:cubicBezTo>
                    <a:pt x="1772" y="97"/>
                    <a:pt x="869" y="316"/>
                    <a:pt x="595" y="1138"/>
                  </a:cubicBezTo>
                  <a:cubicBezTo>
                    <a:pt x="199" y="2325"/>
                    <a:pt x="467" y="3914"/>
                    <a:pt x="726" y="5451"/>
                  </a:cubicBezTo>
                  <a:cubicBezTo>
                    <a:pt x="907" y="6522"/>
                    <a:pt x="1078" y="7532"/>
                    <a:pt x="974" y="8208"/>
                  </a:cubicBezTo>
                  <a:cubicBezTo>
                    <a:pt x="733" y="9773"/>
                    <a:pt x="1" y="14534"/>
                    <a:pt x="1691" y="16505"/>
                  </a:cubicBezTo>
                  <a:cubicBezTo>
                    <a:pt x="2473" y="17418"/>
                    <a:pt x="3188" y="17815"/>
                    <a:pt x="3652" y="17987"/>
                  </a:cubicBezTo>
                  <a:cubicBezTo>
                    <a:pt x="3684" y="17998"/>
                    <a:pt x="3718" y="18004"/>
                    <a:pt x="3753" y="18004"/>
                  </a:cubicBezTo>
                  <a:lnTo>
                    <a:pt x="3753" y="18003"/>
                  </a:lnTo>
                  <a:cubicBezTo>
                    <a:pt x="4022" y="18003"/>
                    <a:pt x="4148" y="17671"/>
                    <a:pt x="3948" y="17492"/>
                  </a:cubicBezTo>
                  <a:cubicBezTo>
                    <a:pt x="2403" y="16114"/>
                    <a:pt x="2205" y="13914"/>
                    <a:pt x="2205" y="12152"/>
                  </a:cubicBezTo>
                  <a:cubicBezTo>
                    <a:pt x="2205" y="11350"/>
                    <a:pt x="2283" y="10632"/>
                    <a:pt x="2364" y="9871"/>
                  </a:cubicBezTo>
                  <a:cubicBezTo>
                    <a:pt x="2518" y="8448"/>
                    <a:pt x="2677" y="6976"/>
                    <a:pt x="2332" y="4825"/>
                  </a:cubicBezTo>
                  <a:cubicBezTo>
                    <a:pt x="2017" y="2854"/>
                    <a:pt x="2381" y="1331"/>
                    <a:pt x="2743" y="399"/>
                  </a:cubicBezTo>
                  <a:cubicBezTo>
                    <a:pt x="2817" y="204"/>
                    <a:pt x="2671"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5"/>
            <p:cNvSpPr/>
            <p:nvPr/>
          </p:nvSpPr>
          <p:spPr>
            <a:xfrm>
              <a:off x="1565377" y="2806340"/>
              <a:ext cx="6185" cy="11761"/>
            </a:xfrm>
            <a:custGeom>
              <a:avLst/>
              <a:gdLst/>
              <a:ahLst/>
              <a:cxnLst/>
              <a:rect l="l" t="t" r="r" b="b"/>
              <a:pathLst>
                <a:path w="305" h="580" extrusionOk="0">
                  <a:moveTo>
                    <a:pt x="0" y="580"/>
                  </a:moveTo>
                  <a:cubicBezTo>
                    <a:pt x="108" y="379"/>
                    <a:pt x="209" y="185"/>
                    <a:pt x="304" y="0"/>
                  </a:cubicBezTo>
                  <a:cubicBezTo>
                    <a:pt x="209" y="185"/>
                    <a:pt x="108" y="379"/>
                    <a:pt x="0" y="58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5"/>
            <p:cNvSpPr/>
            <p:nvPr/>
          </p:nvSpPr>
          <p:spPr>
            <a:xfrm>
              <a:off x="1559415" y="2800398"/>
              <a:ext cx="18919" cy="23644"/>
            </a:xfrm>
            <a:custGeom>
              <a:avLst/>
              <a:gdLst/>
              <a:ahLst/>
              <a:cxnLst/>
              <a:rect l="l" t="t" r="r" b="b"/>
              <a:pathLst>
                <a:path w="933" h="1166" extrusionOk="0">
                  <a:moveTo>
                    <a:pt x="599" y="0"/>
                  </a:moveTo>
                  <a:cubicBezTo>
                    <a:pt x="493" y="0"/>
                    <a:pt x="390" y="58"/>
                    <a:pt x="338" y="160"/>
                  </a:cubicBezTo>
                  <a:lnTo>
                    <a:pt x="338" y="161"/>
                  </a:lnTo>
                  <a:cubicBezTo>
                    <a:pt x="244" y="344"/>
                    <a:pt x="143" y="535"/>
                    <a:pt x="37" y="733"/>
                  </a:cubicBezTo>
                  <a:cubicBezTo>
                    <a:pt x="13" y="775"/>
                    <a:pt x="2" y="823"/>
                    <a:pt x="2" y="871"/>
                  </a:cubicBezTo>
                  <a:cubicBezTo>
                    <a:pt x="1" y="1033"/>
                    <a:pt x="132" y="1165"/>
                    <a:pt x="294" y="1165"/>
                  </a:cubicBezTo>
                  <a:cubicBezTo>
                    <a:pt x="401" y="1164"/>
                    <a:pt x="500" y="1106"/>
                    <a:pt x="551" y="1011"/>
                  </a:cubicBezTo>
                  <a:cubicBezTo>
                    <a:pt x="660" y="809"/>
                    <a:pt x="763" y="614"/>
                    <a:pt x="858" y="426"/>
                  </a:cubicBezTo>
                  <a:cubicBezTo>
                    <a:pt x="933" y="282"/>
                    <a:pt x="876" y="105"/>
                    <a:pt x="732" y="32"/>
                  </a:cubicBezTo>
                  <a:cubicBezTo>
                    <a:pt x="689" y="11"/>
                    <a:pt x="644" y="0"/>
                    <a:pt x="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5"/>
            <p:cNvSpPr/>
            <p:nvPr/>
          </p:nvSpPr>
          <p:spPr>
            <a:xfrm>
              <a:off x="1555988" y="2820758"/>
              <a:ext cx="7949" cy="14397"/>
            </a:xfrm>
            <a:custGeom>
              <a:avLst/>
              <a:gdLst/>
              <a:ahLst/>
              <a:cxnLst/>
              <a:rect l="l" t="t" r="r" b="b"/>
              <a:pathLst>
                <a:path w="392" h="710" extrusionOk="0">
                  <a:moveTo>
                    <a:pt x="391" y="1"/>
                  </a:moveTo>
                  <a:lnTo>
                    <a:pt x="391" y="1"/>
                  </a:lnTo>
                  <a:cubicBezTo>
                    <a:pt x="336" y="103"/>
                    <a:pt x="279" y="206"/>
                    <a:pt x="221" y="311"/>
                  </a:cubicBezTo>
                  <a:lnTo>
                    <a:pt x="221" y="311"/>
                  </a:lnTo>
                  <a:cubicBezTo>
                    <a:pt x="279" y="206"/>
                    <a:pt x="336" y="102"/>
                    <a:pt x="391" y="1"/>
                  </a:cubicBezTo>
                  <a:close/>
                  <a:moveTo>
                    <a:pt x="221" y="311"/>
                  </a:moveTo>
                  <a:lnTo>
                    <a:pt x="221" y="311"/>
                  </a:lnTo>
                  <a:cubicBezTo>
                    <a:pt x="149" y="441"/>
                    <a:pt x="76" y="573"/>
                    <a:pt x="0" y="709"/>
                  </a:cubicBezTo>
                  <a:cubicBezTo>
                    <a:pt x="76" y="574"/>
                    <a:pt x="149" y="441"/>
                    <a:pt x="221" y="3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5"/>
            <p:cNvSpPr/>
            <p:nvPr/>
          </p:nvSpPr>
          <p:spPr>
            <a:xfrm>
              <a:off x="1549194" y="2814756"/>
              <a:ext cx="21596" cy="26320"/>
            </a:xfrm>
            <a:custGeom>
              <a:avLst/>
              <a:gdLst/>
              <a:ahLst/>
              <a:cxnLst/>
              <a:rect l="l" t="t" r="r" b="b"/>
              <a:pathLst>
                <a:path w="1065" h="1298" extrusionOk="0">
                  <a:moveTo>
                    <a:pt x="729" y="0"/>
                  </a:moveTo>
                  <a:cubicBezTo>
                    <a:pt x="624" y="0"/>
                    <a:pt x="522" y="57"/>
                    <a:pt x="470" y="158"/>
                  </a:cubicBezTo>
                  <a:cubicBezTo>
                    <a:pt x="347" y="383"/>
                    <a:pt x="217" y="617"/>
                    <a:pt x="81" y="860"/>
                  </a:cubicBezTo>
                  <a:lnTo>
                    <a:pt x="80" y="862"/>
                  </a:lnTo>
                  <a:cubicBezTo>
                    <a:pt x="1" y="1003"/>
                    <a:pt x="51" y="1180"/>
                    <a:pt x="191" y="1259"/>
                  </a:cubicBezTo>
                  <a:cubicBezTo>
                    <a:pt x="235" y="1284"/>
                    <a:pt x="284" y="1298"/>
                    <a:pt x="334" y="1298"/>
                  </a:cubicBezTo>
                  <a:cubicBezTo>
                    <a:pt x="440" y="1298"/>
                    <a:pt x="537" y="1241"/>
                    <a:pt x="589" y="1149"/>
                  </a:cubicBezTo>
                  <a:cubicBezTo>
                    <a:pt x="726" y="905"/>
                    <a:pt x="856" y="671"/>
                    <a:pt x="979" y="444"/>
                  </a:cubicBezTo>
                  <a:cubicBezTo>
                    <a:pt x="980" y="442"/>
                    <a:pt x="982" y="440"/>
                    <a:pt x="983" y="437"/>
                  </a:cubicBezTo>
                  <a:cubicBezTo>
                    <a:pt x="1064" y="295"/>
                    <a:pt x="1012" y="115"/>
                    <a:pt x="869" y="36"/>
                  </a:cubicBezTo>
                  <a:cubicBezTo>
                    <a:pt x="825" y="12"/>
                    <a:pt x="777" y="0"/>
                    <a:pt x="7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5"/>
            <p:cNvSpPr/>
            <p:nvPr/>
          </p:nvSpPr>
          <p:spPr>
            <a:xfrm>
              <a:off x="1572717" y="2792449"/>
              <a:ext cx="5637" cy="11680"/>
            </a:xfrm>
            <a:custGeom>
              <a:avLst/>
              <a:gdLst/>
              <a:ahLst/>
              <a:cxnLst/>
              <a:rect l="l" t="t" r="r" b="b"/>
              <a:pathLst>
                <a:path w="278" h="576" extrusionOk="0">
                  <a:moveTo>
                    <a:pt x="277" y="1"/>
                  </a:moveTo>
                  <a:lnTo>
                    <a:pt x="277" y="1"/>
                  </a:lnTo>
                  <a:cubicBezTo>
                    <a:pt x="194" y="182"/>
                    <a:pt x="102" y="372"/>
                    <a:pt x="0" y="575"/>
                  </a:cubicBezTo>
                  <a:cubicBezTo>
                    <a:pt x="102" y="374"/>
                    <a:pt x="194" y="182"/>
                    <a:pt x="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5"/>
            <p:cNvSpPr/>
            <p:nvPr/>
          </p:nvSpPr>
          <p:spPr>
            <a:xfrm>
              <a:off x="1565944" y="2786507"/>
              <a:ext cx="18351" cy="23522"/>
            </a:xfrm>
            <a:custGeom>
              <a:avLst/>
              <a:gdLst/>
              <a:ahLst/>
              <a:cxnLst/>
              <a:rect l="l" t="t" r="r" b="b"/>
              <a:pathLst>
                <a:path w="905" h="1160" extrusionOk="0">
                  <a:moveTo>
                    <a:pt x="611" y="0"/>
                  </a:moveTo>
                  <a:cubicBezTo>
                    <a:pt x="499" y="0"/>
                    <a:pt x="394" y="65"/>
                    <a:pt x="345" y="170"/>
                  </a:cubicBezTo>
                  <a:cubicBezTo>
                    <a:pt x="264" y="349"/>
                    <a:pt x="173" y="536"/>
                    <a:pt x="73" y="736"/>
                  </a:cubicBezTo>
                  <a:cubicBezTo>
                    <a:pt x="0" y="880"/>
                    <a:pt x="58" y="1055"/>
                    <a:pt x="202" y="1128"/>
                  </a:cubicBezTo>
                  <a:cubicBezTo>
                    <a:pt x="243" y="1149"/>
                    <a:pt x="288" y="1159"/>
                    <a:pt x="333" y="1159"/>
                  </a:cubicBezTo>
                  <a:cubicBezTo>
                    <a:pt x="334" y="1159"/>
                    <a:pt x="335" y="1159"/>
                    <a:pt x="336" y="1159"/>
                  </a:cubicBezTo>
                  <a:cubicBezTo>
                    <a:pt x="447" y="1159"/>
                    <a:pt x="546" y="1097"/>
                    <a:pt x="596" y="999"/>
                  </a:cubicBezTo>
                  <a:cubicBezTo>
                    <a:pt x="698" y="796"/>
                    <a:pt x="789" y="605"/>
                    <a:pt x="874" y="422"/>
                  </a:cubicBezTo>
                  <a:lnTo>
                    <a:pt x="878" y="415"/>
                  </a:lnTo>
                  <a:cubicBezTo>
                    <a:pt x="895" y="376"/>
                    <a:pt x="903" y="335"/>
                    <a:pt x="904" y="292"/>
                  </a:cubicBezTo>
                  <a:cubicBezTo>
                    <a:pt x="903" y="155"/>
                    <a:pt x="808" y="36"/>
                    <a:pt x="673" y="7"/>
                  </a:cubicBezTo>
                  <a:cubicBezTo>
                    <a:pt x="653" y="2"/>
                    <a:pt x="632"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5"/>
            <p:cNvSpPr/>
            <p:nvPr/>
          </p:nvSpPr>
          <p:spPr>
            <a:xfrm>
              <a:off x="1545848" y="2838888"/>
              <a:ext cx="8010" cy="14133"/>
            </a:xfrm>
            <a:custGeom>
              <a:avLst/>
              <a:gdLst/>
              <a:ahLst/>
              <a:cxnLst/>
              <a:rect l="l" t="t" r="r" b="b"/>
              <a:pathLst>
                <a:path w="395" h="697" extrusionOk="0">
                  <a:moveTo>
                    <a:pt x="395" y="1"/>
                  </a:moveTo>
                  <a:cubicBezTo>
                    <a:pt x="267" y="226"/>
                    <a:pt x="136" y="456"/>
                    <a:pt x="1" y="696"/>
                  </a:cubicBezTo>
                  <a:cubicBezTo>
                    <a:pt x="138" y="456"/>
                    <a:pt x="267" y="226"/>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5"/>
            <p:cNvSpPr/>
            <p:nvPr/>
          </p:nvSpPr>
          <p:spPr>
            <a:xfrm>
              <a:off x="1538446" y="2832906"/>
              <a:ext cx="22204" cy="26036"/>
            </a:xfrm>
            <a:custGeom>
              <a:avLst/>
              <a:gdLst/>
              <a:ahLst/>
              <a:cxnLst/>
              <a:rect l="l" t="t" r="r" b="b"/>
              <a:pathLst>
                <a:path w="1095" h="1284" extrusionOk="0">
                  <a:moveTo>
                    <a:pt x="761" y="0"/>
                  </a:moveTo>
                  <a:cubicBezTo>
                    <a:pt x="659" y="0"/>
                    <a:pt x="560" y="54"/>
                    <a:pt x="506" y="150"/>
                  </a:cubicBezTo>
                  <a:lnTo>
                    <a:pt x="112" y="846"/>
                  </a:lnTo>
                  <a:cubicBezTo>
                    <a:pt x="0" y="1041"/>
                    <a:pt x="141" y="1283"/>
                    <a:pt x="365" y="1284"/>
                  </a:cubicBezTo>
                  <a:cubicBezTo>
                    <a:pt x="470" y="1284"/>
                    <a:pt x="568" y="1227"/>
                    <a:pt x="619" y="1135"/>
                  </a:cubicBezTo>
                  <a:lnTo>
                    <a:pt x="1016" y="436"/>
                  </a:lnTo>
                  <a:cubicBezTo>
                    <a:pt x="1095" y="296"/>
                    <a:pt x="1045" y="117"/>
                    <a:pt x="905" y="38"/>
                  </a:cubicBezTo>
                  <a:cubicBezTo>
                    <a:pt x="859" y="13"/>
                    <a:pt x="81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5"/>
            <p:cNvSpPr/>
            <p:nvPr/>
          </p:nvSpPr>
          <p:spPr>
            <a:xfrm>
              <a:off x="1579450" y="2779410"/>
              <a:ext cx="4339" cy="10565"/>
            </a:xfrm>
            <a:custGeom>
              <a:avLst/>
              <a:gdLst/>
              <a:ahLst/>
              <a:cxnLst/>
              <a:rect l="l" t="t" r="r" b="b"/>
              <a:pathLst>
                <a:path w="214" h="521" extrusionOk="0">
                  <a:moveTo>
                    <a:pt x="214" y="0"/>
                  </a:moveTo>
                  <a:lnTo>
                    <a:pt x="214" y="0"/>
                  </a:lnTo>
                  <a:cubicBezTo>
                    <a:pt x="156" y="161"/>
                    <a:pt x="82" y="337"/>
                    <a:pt x="0" y="520"/>
                  </a:cubicBezTo>
                  <a:cubicBezTo>
                    <a:pt x="82" y="337"/>
                    <a:pt x="156" y="162"/>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5"/>
            <p:cNvSpPr/>
            <p:nvPr/>
          </p:nvSpPr>
          <p:spPr>
            <a:xfrm>
              <a:off x="1573488" y="2773468"/>
              <a:ext cx="17013" cy="22427"/>
            </a:xfrm>
            <a:custGeom>
              <a:avLst/>
              <a:gdLst/>
              <a:ahLst/>
              <a:cxnLst/>
              <a:rect l="l" t="t" r="r" b="b"/>
              <a:pathLst>
                <a:path w="839" h="1106" extrusionOk="0">
                  <a:moveTo>
                    <a:pt x="509" y="1"/>
                  </a:moveTo>
                  <a:cubicBezTo>
                    <a:pt x="389" y="1"/>
                    <a:pt x="277" y="74"/>
                    <a:pt x="234" y="194"/>
                  </a:cubicBezTo>
                  <a:cubicBezTo>
                    <a:pt x="177" y="348"/>
                    <a:pt x="105" y="519"/>
                    <a:pt x="26" y="695"/>
                  </a:cubicBezTo>
                  <a:cubicBezTo>
                    <a:pt x="10" y="732"/>
                    <a:pt x="2" y="773"/>
                    <a:pt x="2" y="813"/>
                  </a:cubicBezTo>
                  <a:cubicBezTo>
                    <a:pt x="1" y="975"/>
                    <a:pt x="132" y="1106"/>
                    <a:pt x="293" y="1106"/>
                  </a:cubicBezTo>
                  <a:cubicBezTo>
                    <a:pt x="294" y="1106"/>
                    <a:pt x="295" y="1106"/>
                    <a:pt x="296" y="1106"/>
                  </a:cubicBezTo>
                  <a:cubicBezTo>
                    <a:pt x="411" y="1106"/>
                    <a:pt x="514" y="1038"/>
                    <a:pt x="561" y="933"/>
                  </a:cubicBezTo>
                  <a:cubicBezTo>
                    <a:pt x="646" y="743"/>
                    <a:pt x="723" y="560"/>
                    <a:pt x="783" y="394"/>
                  </a:cubicBezTo>
                  <a:cubicBezTo>
                    <a:pt x="839" y="242"/>
                    <a:pt x="761" y="74"/>
                    <a:pt x="609" y="18"/>
                  </a:cubicBezTo>
                  <a:cubicBezTo>
                    <a:pt x="576" y="6"/>
                    <a:pt x="542" y="1"/>
                    <a:pt x="5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5"/>
            <p:cNvSpPr/>
            <p:nvPr/>
          </p:nvSpPr>
          <p:spPr>
            <a:xfrm>
              <a:off x="1963508" y="2837428"/>
              <a:ext cx="385" cy="8577"/>
            </a:xfrm>
            <a:custGeom>
              <a:avLst/>
              <a:gdLst/>
              <a:ahLst/>
              <a:cxnLst/>
              <a:rect l="l" t="t" r="r" b="b"/>
              <a:pathLst>
                <a:path w="19" h="423" extrusionOk="0">
                  <a:moveTo>
                    <a:pt x="19" y="422"/>
                  </a:moveTo>
                  <a:cubicBezTo>
                    <a:pt x="7" y="265"/>
                    <a:pt x="0" y="122"/>
                    <a:pt x="0" y="1"/>
                  </a:cubicBezTo>
                  <a:cubicBezTo>
                    <a:pt x="0" y="122"/>
                    <a:pt x="7" y="265"/>
                    <a:pt x="19" y="42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5"/>
            <p:cNvSpPr/>
            <p:nvPr/>
          </p:nvSpPr>
          <p:spPr>
            <a:xfrm>
              <a:off x="1957567" y="2831506"/>
              <a:ext cx="12471" cy="20419"/>
            </a:xfrm>
            <a:custGeom>
              <a:avLst/>
              <a:gdLst/>
              <a:ahLst/>
              <a:cxnLst/>
              <a:rect l="l" t="t" r="r" b="b"/>
              <a:pathLst>
                <a:path w="615" h="1007" extrusionOk="0">
                  <a:moveTo>
                    <a:pt x="293" y="0"/>
                  </a:moveTo>
                  <a:cubicBezTo>
                    <a:pt x="132" y="0"/>
                    <a:pt x="1" y="131"/>
                    <a:pt x="1" y="293"/>
                  </a:cubicBezTo>
                  <a:cubicBezTo>
                    <a:pt x="1" y="421"/>
                    <a:pt x="8" y="570"/>
                    <a:pt x="21" y="735"/>
                  </a:cubicBezTo>
                  <a:cubicBezTo>
                    <a:pt x="21" y="735"/>
                    <a:pt x="21" y="736"/>
                    <a:pt x="21" y="736"/>
                  </a:cubicBezTo>
                  <a:cubicBezTo>
                    <a:pt x="31" y="888"/>
                    <a:pt x="159" y="1007"/>
                    <a:pt x="312" y="1007"/>
                  </a:cubicBezTo>
                  <a:lnTo>
                    <a:pt x="334" y="1007"/>
                  </a:lnTo>
                  <a:cubicBezTo>
                    <a:pt x="494" y="995"/>
                    <a:pt x="615" y="855"/>
                    <a:pt x="603" y="694"/>
                  </a:cubicBezTo>
                  <a:cubicBezTo>
                    <a:pt x="593" y="546"/>
                    <a:pt x="586" y="410"/>
                    <a:pt x="586" y="294"/>
                  </a:cubicBezTo>
                  <a:lnTo>
                    <a:pt x="586" y="293"/>
                  </a:lnTo>
                  <a:cubicBezTo>
                    <a:pt x="586" y="131"/>
                    <a:pt x="455" y="0"/>
                    <a:pt x="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5"/>
            <p:cNvSpPr/>
            <p:nvPr/>
          </p:nvSpPr>
          <p:spPr>
            <a:xfrm>
              <a:off x="1965191" y="2859167"/>
              <a:ext cx="1399" cy="10544"/>
            </a:xfrm>
            <a:custGeom>
              <a:avLst/>
              <a:gdLst/>
              <a:ahLst/>
              <a:cxnLst/>
              <a:rect l="l" t="t" r="r" b="b"/>
              <a:pathLst>
                <a:path w="69" h="520" extrusionOk="0">
                  <a:moveTo>
                    <a:pt x="68" y="519"/>
                  </a:moveTo>
                  <a:cubicBezTo>
                    <a:pt x="44" y="337"/>
                    <a:pt x="21" y="163"/>
                    <a:pt x="1" y="0"/>
                  </a:cubicBezTo>
                  <a:cubicBezTo>
                    <a:pt x="21" y="163"/>
                    <a:pt x="44" y="337"/>
                    <a:pt x="68" y="51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5"/>
            <p:cNvSpPr/>
            <p:nvPr/>
          </p:nvSpPr>
          <p:spPr>
            <a:xfrm>
              <a:off x="1958905" y="2853205"/>
              <a:ext cx="13606" cy="22427"/>
            </a:xfrm>
            <a:custGeom>
              <a:avLst/>
              <a:gdLst/>
              <a:ahLst/>
              <a:cxnLst/>
              <a:rect l="l" t="t" r="r" b="b"/>
              <a:pathLst>
                <a:path w="671" h="1106" extrusionOk="0">
                  <a:moveTo>
                    <a:pt x="309" y="1"/>
                  </a:moveTo>
                  <a:cubicBezTo>
                    <a:pt x="298" y="1"/>
                    <a:pt x="286" y="2"/>
                    <a:pt x="275" y="3"/>
                  </a:cubicBezTo>
                  <a:cubicBezTo>
                    <a:pt x="115" y="23"/>
                    <a:pt x="1" y="169"/>
                    <a:pt x="20" y="329"/>
                  </a:cubicBezTo>
                  <a:cubicBezTo>
                    <a:pt x="39" y="493"/>
                    <a:pt x="64" y="669"/>
                    <a:pt x="88" y="853"/>
                  </a:cubicBezTo>
                  <a:cubicBezTo>
                    <a:pt x="108" y="998"/>
                    <a:pt x="232" y="1106"/>
                    <a:pt x="378" y="1106"/>
                  </a:cubicBezTo>
                  <a:cubicBezTo>
                    <a:pt x="391" y="1106"/>
                    <a:pt x="405" y="1105"/>
                    <a:pt x="418" y="1102"/>
                  </a:cubicBezTo>
                  <a:cubicBezTo>
                    <a:pt x="563" y="1082"/>
                    <a:pt x="671" y="959"/>
                    <a:pt x="671" y="813"/>
                  </a:cubicBezTo>
                  <a:cubicBezTo>
                    <a:pt x="671" y="799"/>
                    <a:pt x="670" y="786"/>
                    <a:pt x="668" y="774"/>
                  </a:cubicBezTo>
                  <a:cubicBezTo>
                    <a:pt x="643" y="593"/>
                    <a:pt x="621" y="421"/>
                    <a:pt x="601" y="259"/>
                  </a:cubicBezTo>
                  <a:cubicBezTo>
                    <a:pt x="583" y="110"/>
                    <a:pt x="456"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5"/>
            <p:cNvSpPr/>
            <p:nvPr/>
          </p:nvSpPr>
          <p:spPr>
            <a:xfrm>
              <a:off x="1372810" y="2855111"/>
              <a:ext cx="697850" cy="2038680"/>
            </a:xfrm>
            <a:custGeom>
              <a:avLst/>
              <a:gdLst/>
              <a:ahLst/>
              <a:cxnLst/>
              <a:rect l="l" t="t" r="r" b="b"/>
              <a:pathLst>
                <a:path w="34415" h="100539" extrusionOk="0">
                  <a:moveTo>
                    <a:pt x="8474" y="1"/>
                  </a:moveTo>
                  <a:cubicBezTo>
                    <a:pt x="6564" y="3347"/>
                    <a:pt x="3888" y="7938"/>
                    <a:pt x="2732" y="12653"/>
                  </a:cubicBezTo>
                  <a:cubicBezTo>
                    <a:pt x="1041" y="19544"/>
                    <a:pt x="1" y="25006"/>
                    <a:pt x="2082" y="29687"/>
                  </a:cubicBezTo>
                  <a:cubicBezTo>
                    <a:pt x="4162" y="34368"/>
                    <a:pt x="6116" y="45795"/>
                    <a:pt x="5725" y="50477"/>
                  </a:cubicBezTo>
                  <a:cubicBezTo>
                    <a:pt x="5335" y="55159"/>
                    <a:pt x="2994" y="57759"/>
                    <a:pt x="3514" y="61399"/>
                  </a:cubicBezTo>
                  <a:cubicBezTo>
                    <a:pt x="4035" y="65041"/>
                    <a:pt x="6495" y="72805"/>
                    <a:pt x="7537" y="75276"/>
                  </a:cubicBezTo>
                  <a:cubicBezTo>
                    <a:pt x="8577" y="77747"/>
                    <a:pt x="9493" y="87003"/>
                    <a:pt x="9493" y="87003"/>
                  </a:cubicBezTo>
                  <a:cubicBezTo>
                    <a:pt x="9493" y="87003"/>
                    <a:pt x="8193" y="90412"/>
                    <a:pt x="7933" y="92752"/>
                  </a:cubicBezTo>
                  <a:cubicBezTo>
                    <a:pt x="7673" y="95093"/>
                    <a:pt x="9558" y="96005"/>
                    <a:pt x="12235" y="97462"/>
                  </a:cubicBezTo>
                  <a:cubicBezTo>
                    <a:pt x="14263" y="98566"/>
                    <a:pt x="18065" y="100539"/>
                    <a:pt x="20186" y="100539"/>
                  </a:cubicBezTo>
                  <a:cubicBezTo>
                    <a:pt x="20862" y="100539"/>
                    <a:pt x="21367" y="100338"/>
                    <a:pt x="21590" y="99845"/>
                  </a:cubicBezTo>
                  <a:cubicBezTo>
                    <a:pt x="22510" y="97805"/>
                    <a:pt x="18233" y="92955"/>
                    <a:pt x="16070" y="89408"/>
                  </a:cubicBezTo>
                  <a:cubicBezTo>
                    <a:pt x="13906" y="85860"/>
                    <a:pt x="13992" y="80731"/>
                    <a:pt x="13712" y="75276"/>
                  </a:cubicBezTo>
                  <a:cubicBezTo>
                    <a:pt x="13392" y="69026"/>
                    <a:pt x="13657" y="55939"/>
                    <a:pt x="13657" y="52037"/>
                  </a:cubicBezTo>
                  <a:cubicBezTo>
                    <a:pt x="13657" y="48137"/>
                    <a:pt x="17946" y="27735"/>
                    <a:pt x="17946" y="27735"/>
                  </a:cubicBezTo>
                  <a:cubicBezTo>
                    <a:pt x="17946" y="27735"/>
                    <a:pt x="20547" y="38269"/>
                    <a:pt x="22628" y="43339"/>
                  </a:cubicBezTo>
                  <a:cubicBezTo>
                    <a:pt x="24708" y="48411"/>
                    <a:pt x="24782" y="57601"/>
                    <a:pt x="27123" y="59682"/>
                  </a:cubicBezTo>
                  <a:cubicBezTo>
                    <a:pt x="28136" y="60582"/>
                    <a:pt x="29587" y="61190"/>
                    <a:pt x="30907" y="61190"/>
                  </a:cubicBezTo>
                  <a:cubicBezTo>
                    <a:pt x="32638" y="61190"/>
                    <a:pt x="34145" y="60145"/>
                    <a:pt x="34145" y="57341"/>
                  </a:cubicBezTo>
                  <a:cubicBezTo>
                    <a:pt x="34145" y="52401"/>
                    <a:pt x="34415" y="38451"/>
                    <a:pt x="32380" y="26175"/>
                  </a:cubicBezTo>
                  <a:cubicBezTo>
                    <a:pt x="31762" y="22453"/>
                    <a:pt x="29649" y="15773"/>
                    <a:pt x="30299" y="12261"/>
                  </a:cubicBezTo>
                  <a:cubicBezTo>
                    <a:pt x="30775" y="9690"/>
                    <a:pt x="29928" y="4962"/>
                    <a:pt x="29439" y="1795"/>
                  </a:cubicBezTo>
                  <a:lnTo>
                    <a:pt x="29439" y="1800"/>
                  </a:lnTo>
                  <a:cubicBezTo>
                    <a:pt x="26711" y="2087"/>
                    <a:pt x="24265" y="2207"/>
                    <a:pt x="22080" y="2207"/>
                  </a:cubicBezTo>
                  <a:cubicBezTo>
                    <a:pt x="15092" y="2207"/>
                    <a:pt x="10781" y="973"/>
                    <a:pt x="8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5"/>
            <p:cNvSpPr/>
            <p:nvPr/>
          </p:nvSpPr>
          <p:spPr>
            <a:xfrm>
              <a:off x="1366118" y="2849149"/>
              <a:ext cx="706691" cy="2050542"/>
            </a:xfrm>
            <a:custGeom>
              <a:avLst/>
              <a:gdLst/>
              <a:ahLst/>
              <a:cxnLst/>
              <a:rect l="l" t="t" r="r" b="b"/>
              <a:pathLst>
                <a:path w="34851" h="101124" extrusionOk="0">
                  <a:moveTo>
                    <a:pt x="8931" y="661"/>
                  </a:moveTo>
                  <a:lnTo>
                    <a:pt x="8931" y="663"/>
                  </a:lnTo>
                  <a:cubicBezTo>
                    <a:pt x="11198" y="1579"/>
                    <a:pt x="15506" y="2791"/>
                    <a:pt x="22444" y="2791"/>
                  </a:cubicBezTo>
                  <a:cubicBezTo>
                    <a:pt x="24555" y="2791"/>
                    <a:pt x="26909" y="2679"/>
                    <a:pt x="29523" y="2412"/>
                  </a:cubicBezTo>
                  <a:lnTo>
                    <a:pt x="29640" y="3157"/>
                  </a:lnTo>
                  <a:cubicBezTo>
                    <a:pt x="30112" y="6149"/>
                    <a:pt x="30759" y="10244"/>
                    <a:pt x="30342" y="12502"/>
                  </a:cubicBezTo>
                  <a:cubicBezTo>
                    <a:pt x="29867" y="15065"/>
                    <a:pt x="30800" y="19147"/>
                    <a:pt x="31624" y="22746"/>
                  </a:cubicBezTo>
                  <a:cubicBezTo>
                    <a:pt x="31943" y="24140"/>
                    <a:pt x="32245" y="25457"/>
                    <a:pt x="32421" y="26515"/>
                  </a:cubicBezTo>
                  <a:cubicBezTo>
                    <a:pt x="34265" y="37646"/>
                    <a:pt x="34212" y="50083"/>
                    <a:pt x="34186" y="56059"/>
                  </a:cubicBezTo>
                  <a:cubicBezTo>
                    <a:pt x="34184" y="56654"/>
                    <a:pt x="34182" y="57182"/>
                    <a:pt x="34182" y="57635"/>
                  </a:cubicBezTo>
                  <a:cubicBezTo>
                    <a:pt x="34182" y="59310"/>
                    <a:pt x="33615" y="60451"/>
                    <a:pt x="32541" y="60933"/>
                  </a:cubicBezTo>
                  <a:cubicBezTo>
                    <a:pt x="32137" y="61115"/>
                    <a:pt x="31692" y="61195"/>
                    <a:pt x="31234" y="61195"/>
                  </a:cubicBezTo>
                  <a:cubicBezTo>
                    <a:pt x="29945" y="61195"/>
                    <a:pt x="28549" y="60559"/>
                    <a:pt x="27647" y="59757"/>
                  </a:cubicBezTo>
                  <a:cubicBezTo>
                    <a:pt x="26405" y="58654"/>
                    <a:pt x="25810" y="55257"/>
                    <a:pt x="25180" y="51658"/>
                  </a:cubicBezTo>
                  <a:cubicBezTo>
                    <a:pt x="24673" y="48763"/>
                    <a:pt x="24149" y="45769"/>
                    <a:pt x="23227" y="43523"/>
                  </a:cubicBezTo>
                  <a:cubicBezTo>
                    <a:pt x="21179" y="38529"/>
                    <a:pt x="18586" y="28064"/>
                    <a:pt x="18559" y="27960"/>
                  </a:cubicBezTo>
                  <a:cubicBezTo>
                    <a:pt x="18527" y="27827"/>
                    <a:pt x="18414" y="27739"/>
                    <a:pt x="18270" y="27737"/>
                  </a:cubicBezTo>
                  <a:cubicBezTo>
                    <a:pt x="18134" y="27739"/>
                    <a:pt x="18017" y="27835"/>
                    <a:pt x="17989" y="27969"/>
                  </a:cubicBezTo>
                  <a:cubicBezTo>
                    <a:pt x="17814" y="28803"/>
                    <a:pt x="13694" y="48444"/>
                    <a:pt x="13694" y="52330"/>
                  </a:cubicBezTo>
                  <a:cubicBezTo>
                    <a:pt x="13694" y="53290"/>
                    <a:pt x="13678" y="54806"/>
                    <a:pt x="13658" y="56640"/>
                  </a:cubicBezTo>
                  <a:cubicBezTo>
                    <a:pt x="13599" y="62304"/>
                    <a:pt x="13508" y="70864"/>
                    <a:pt x="13750" y="75585"/>
                  </a:cubicBezTo>
                  <a:cubicBezTo>
                    <a:pt x="13787" y="76302"/>
                    <a:pt x="13817" y="77015"/>
                    <a:pt x="13847" y="77720"/>
                  </a:cubicBezTo>
                  <a:cubicBezTo>
                    <a:pt x="14046" y="82342"/>
                    <a:pt x="14233" y="86709"/>
                    <a:pt x="16149" y="89854"/>
                  </a:cubicBezTo>
                  <a:cubicBezTo>
                    <a:pt x="16741" y="90824"/>
                    <a:pt x="17503" y="91911"/>
                    <a:pt x="18241" y="92962"/>
                  </a:cubicBezTo>
                  <a:cubicBezTo>
                    <a:pt x="20123" y="95644"/>
                    <a:pt x="22256" y="98684"/>
                    <a:pt x="21654" y="100018"/>
                  </a:cubicBezTo>
                  <a:cubicBezTo>
                    <a:pt x="21560" y="100227"/>
                    <a:pt x="21394" y="100370"/>
                    <a:pt x="21145" y="100454"/>
                  </a:cubicBezTo>
                  <a:cubicBezTo>
                    <a:pt x="20987" y="100506"/>
                    <a:pt x="20783" y="100540"/>
                    <a:pt x="20521" y="100540"/>
                  </a:cubicBezTo>
                  <a:cubicBezTo>
                    <a:pt x="19377" y="100540"/>
                    <a:pt x="17125" y="99906"/>
                    <a:pt x="12704" y="97498"/>
                  </a:cubicBezTo>
                  <a:lnTo>
                    <a:pt x="12363" y="97314"/>
                  </a:lnTo>
                  <a:cubicBezTo>
                    <a:pt x="9933" y="95995"/>
                    <a:pt x="8326" y="95123"/>
                    <a:pt x="8554" y="93079"/>
                  </a:cubicBezTo>
                  <a:cubicBezTo>
                    <a:pt x="8807" y="90802"/>
                    <a:pt x="10084" y="87435"/>
                    <a:pt x="10097" y="87401"/>
                  </a:cubicBezTo>
                  <a:cubicBezTo>
                    <a:pt x="10113" y="87358"/>
                    <a:pt x="10119" y="87313"/>
                    <a:pt x="10114" y="87268"/>
                  </a:cubicBezTo>
                  <a:cubicBezTo>
                    <a:pt x="10077" y="86888"/>
                    <a:pt x="9181" y="77939"/>
                    <a:pt x="8136" y="75456"/>
                  </a:cubicBezTo>
                  <a:cubicBezTo>
                    <a:pt x="7098" y="72991"/>
                    <a:pt x="4642" y="65213"/>
                    <a:pt x="4135" y="61653"/>
                  </a:cubicBezTo>
                  <a:cubicBezTo>
                    <a:pt x="3860" y="59729"/>
                    <a:pt x="4411" y="58109"/>
                    <a:pt x="5049" y="56233"/>
                  </a:cubicBezTo>
                  <a:cubicBezTo>
                    <a:pt x="5573" y="54695"/>
                    <a:pt x="6167" y="52950"/>
                    <a:pt x="6346" y="50795"/>
                  </a:cubicBezTo>
                  <a:cubicBezTo>
                    <a:pt x="6747" y="46005"/>
                    <a:pt x="4724" y="34463"/>
                    <a:pt x="2679" y="29862"/>
                  </a:cubicBezTo>
                  <a:cubicBezTo>
                    <a:pt x="612" y="25207"/>
                    <a:pt x="1704" y="19713"/>
                    <a:pt x="3346" y="13016"/>
                  </a:cubicBezTo>
                  <a:cubicBezTo>
                    <a:pt x="4454" y="8503"/>
                    <a:pt x="7000" y="4043"/>
                    <a:pt x="8859" y="787"/>
                  </a:cubicBezTo>
                  <a:lnTo>
                    <a:pt x="8931" y="661"/>
                  </a:lnTo>
                  <a:close/>
                  <a:moveTo>
                    <a:pt x="8805" y="0"/>
                  </a:moveTo>
                  <a:cubicBezTo>
                    <a:pt x="8702" y="0"/>
                    <a:pt x="8604" y="54"/>
                    <a:pt x="8550" y="147"/>
                  </a:cubicBezTo>
                  <a:lnTo>
                    <a:pt x="8351" y="495"/>
                  </a:lnTo>
                  <a:cubicBezTo>
                    <a:pt x="6475" y="3782"/>
                    <a:pt x="3905" y="8282"/>
                    <a:pt x="2778" y="12875"/>
                  </a:cubicBezTo>
                  <a:cubicBezTo>
                    <a:pt x="1108" y="19684"/>
                    <a:pt x="1" y="25275"/>
                    <a:pt x="2145" y="30099"/>
                  </a:cubicBezTo>
                  <a:cubicBezTo>
                    <a:pt x="4161" y="34637"/>
                    <a:pt x="6157" y="46022"/>
                    <a:pt x="5763" y="50746"/>
                  </a:cubicBezTo>
                  <a:cubicBezTo>
                    <a:pt x="5590" y="52828"/>
                    <a:pt x="5033" y="54463"/>
                    <a:pt x="4496" y="56044"/>
                  </a:cubicBezTo>
                  <a:cubicBezTo>
                    <a:pt x="3861" y="57909"/>
                    <a:pt x="3261" y="59671"/>
                    <a:pt x="3555" y="61734"/>
                  </a:cubicBezTo>
                  <a:cubicBezTo>
                    <a:pt x="4088" y="65470"/>
                    <a:pt x="6562" y="73225"/>
                    <a:pt x="7596" y="75683"/>
                  </a:cubicBezTo>
                  <a:cubicBezTo>
                    <a:pt x="8562" y="77974"/>
                    <a:pt x="9440" y="86410"/>
                    <a:pt x="9526" y="87256"/>
                  </a:cubicBezTo>
                  <a:cubicBezTo>
                    <a:pt x="9339" y="87755"/>
                    <a:pt x="8217" y="90813"/>
                    <a:pt x="7972" y="93013"/>
                  </a:cubicBezTo>
                  <a:cubicBezTo>
                    <a:pt x="7702" y="95448"/>
                    <a:pt x="9541" y="96446"/>
                    <a:pt x="12084" y="97827"/>
                  </a:cubicBezTo>
                  <a:lnTo>
                    <a:pt x="12425" y="98011"/>
                  </a:lnTo>
                  <a:cubicBezTo>
                    <a:pt x="16255" y="100096"/>
                    <a:pt x="18920" y="101123"/>
                    <a:pt x="20519" y="101123"/>
                  </a:cubicBezTo>
                  <a:cubicBezTo>
                    <a:pt x="20830" y="101123"/>
                    <a:pt x="21101" y="101084"/>
                    <a:pt x="21332" y="101006"/>
                  </a:cubicBezTo>
                  <a:cubicBezTo>
                    <a:pt x="21737" y="100870"/>
                    <a:pt x="22025" y="100618"/>
                    <a:pt x="22188" y="100259"/>
                  </a:cubicBezTo>
                  <a:cubicBezTo>
                    <a:pt x="22926" y="98621"/>
                    <a:pt x="20883" y="95708"/>
                    <a:pt x="18719" y="92625"/>
                  </a:cubicBezTo>
                  <a:cubicBezTo>
                    <a:pt x="17954" y="91534"/>
                    <a:pt x="17231" y="90503"/>
                    <a:pt x="16650" y="89549"/>
                  </a:cubicBezTo>
                  <a:cubicBezTo>
                    <a:pt x="14811" y="86533"/>
                    <a:pt x="14627" y="82239"/>
                    <a:pt x="14432" y="77694"/>
                  </a:cubicBezTo>
                  <a:cubicBezTo>
                    <a:pt x="14402" y="76988"/>
                    <a:pt x="14372" y="76273"/>
                    <a:pt x="14335" y="75554"/>
                  </a:cubicBezTo>
                  <a:cubicBezTo>
                    <a:pt x="14093" y="70850"/>
                    <a:pt x="14184" y="62302"/>
                    <a:pt x="14244" y="56645"/>
                  </a:cubicBezTo>
                  <a:cubicBezTo>
                    <a:pt x="14263" y="54808"/>
                    <a:pt x="14279" y="53291"/>
                    <a:pt x="14279" y="52330"/>
                  </a:cubicBezTo>
                  <a:cubicBezTo>
                    <a:pt x="14279" y="49059"/>
                    <a:pt x="17377" y="33815"/>
                    <a:pt x="18304" y="29331"/>
                  </a:cubicBezTo>
                  <a:cubicBezTo>
                    <a:pt x="19059" y="32270"/>
                    <a:pt x="21043" y="39739"/>
                    <a:pt x="22686" y="43743"/>
                  </a:cubicBezTo>
                  <a:cubicBezTo>
                    <a:pt x="23583" y="45932"/>
                    <a:pt x="24102" y="48893"/>
                    <a:pt x="24604" y="51758"/>
                  </a:cubicBezTo>
                  <a:cubicBezTo>
                    <a:pt x="25251" y="55459"/>
                    <a:pt x="25864" y="58956"/>
                    <a:pt x="27258" y="60194"/>
                  </a:cubicBezTo>
                  <a:cubicBezTo>
                    <a:pt x="28271" y="61094"/>
                    <a:pt x="29786" y="61782"/>
                    <a:pt x="31224" y="61782"/>
                  </a:cubicBezTo>
                  <a:cubicBezTo>
                    <a:pt x="31764" y="61782"/>
                    <a:pt x="32293" y="61685"/>
                    <a:pt x="32780" y="61466"/>
                  </a:cubicBezTo>
                  <a:cubicBezTo>
                    <a:pt x="33686" y="61058"/>
                    <a:pt x="34767" y="60065"/>
                    <a:pt x="34767" y="57634"/>
                  </a:cubicBezTo>
                  <a:cubicBezTo>
                    <a:pt x="34767" y="57182"/>
                    <a:pt x="34769" y="56657"/>
                    <a:pt x="34771" y="56061"/>
                  </a:cubicBezTo>
                  <a:cubicBezTo>
                    <a:pt x="34797" y="50068"/>
                    <a:pt x="34850" y="37597"/>
                    <a:pt x="32998" y="26420"/>
                  </a:cubicBezTo>
                  <a:cubicBezTo>
                    <a:pt x="32819" y="25344"/>
                    <a:pt x="32516" y="24019"/>
                    <a:pt x="32194" y="22616"/>
                  </a:cubicBezTo>
                  <a:cubicBezTo>
                    <a:pt x="31383" y="19071"/>
                    <a:pt x="30463" y="15052"/>
                    <a:pt x="30916" y="12609"/>
                  </a:cubicBezTo>
                  <a:cubicBezTo>
                    <a:pt x="31353" y="10252"/>
                    <a:pt x="30723" y="6267"/>
                    <a:pt x="30217" y="3067"/>
                  </a:cubicBezTo>
                  <a:lnTo>
                    <a:pt x="30058" y="2046"/>
                  </a:lnTo>
                  <a:cubicBezTo>
                    <a:pt x="30056" y="2036"/>
                    <a:pt x="30055" y="2027"/>
                    <a:pt x="30052" y="2017"/>
                  </a:cubicBezTo>
                  <a:cubicBezTo>
                    <a:pt x="30020" y="1885"/>
                    <a:pt x="29901" y="1795"/>
                    <a:pt x="29770" y="1795"/>
                  </a:cubicBezTo>
                  <a:cubicBezTo>
                    <a:pt x="29751" y="1795"/>
                    <a:pt x="29731" y="1797"/>
                    <a:pt x="29711" y="1801"/>
                  </a:cubicBezTo>
                  <a:cubicBezTo>
                    <a:pt x="29704" y="1804"/>
                    <a:pt x="29697" y="1805"/>
                    <a:pt x="29690" y="1807"/>
                  </a:cubicBezTo>
                  <a:cubicBezTo>
                    <a:pt x="27004" y="2088"/>
                    <a:pt x="24594" y="2205"/>
                    <a:pt x="22443" y="2205"/>
                  </a:cubicBezTo>
                  <a:cubicBezTo>
                    <a:pt x="15358" y="2205"/>
                    <a:pt x="11072" y="932"/>
                    <a:pt x="8917" y="23"/>
                  </a:cubicBezTo>
                  <a:cubicBezTo>
                    <a:pt x="8881" y="8"/>
                    <a:pt x="8842" y="0"/>
                    <a:pt x="8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5"/>
            <p:cNvSpPr/>
            <p:nvPr/>
          </p:nvSpPr>
          <p:spPr>
            <a:xfrm>
              <a:off x="1963954" y="2846979"/>
              <a:ext cx="1014" cy="9855"/>
            </a:xfrm>
            <a:custGeom>
              <a:avLst/>
              <a:gdLst/>
              <a:ahLst/>
              <a:cxnLst/>
              <a:rect l="l" t="t" r="r" b="b"/>
              <a:pathLst>
                <a:path w="50" h="486" extrusionOk="0">
                  <a:moveTo>
                    <a:pt x="0" y="1"/>
                  </a:moveTo>
                  <a:cubicBezTo>
                    <a:pt x="12" y="148"/>
                    <a:pt x="28" y="311"/>
                    <a:pt x="49" y="485"/>
                  </a:cubicBezTo>
                  <a:cubicBezTo>
                    <a:pt x="29" y="311"/>
                    <a:pt x="12" y="14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5"/>
            <p:cNvSpPr/>
            <p:nvPr/>
          </p:nvSpPr>
          <p:spPr>
            <a:xfrm>
              <a:off x="1957769" y="2841058"/>
              <a:ext cx="13424" cy="21697"/>
            </a:xfrm>
            <a:custGeom>
              <a:avLst/>
              <a:gdLst/>
              <a:ahLst/>
              <a:cxnLst/>
              <a:rect l="l" t="t" r="r" b="b"/>
              <a:pathLst>
                <a:path w="662" h="1070" extrusionOk="0">
                  <a:moveTo>
                    <a:pt x="300" y="0"/>
                  </a:moveTo>
                  <a:cubicBezTo>
                    <a:pt x="294" y="0"/>
                    <a:pt x="288" y="0"/>
                    <a:pt x="282" y="1"/>
                  </a:cubicBezTo>
                  <a:cubicBezTo>
                    <a:pt x="121" y="13"/>
                    <a:pt x="0" y="155"/>
                    <a:pt x="13" y="315"/>
                  </a:cubicBezTo>
                  <a:cubicBezTo>
                    <a:pt x="13" y="316"/>
                    <a:pt x="13" y="319"/>
                    <a:pt x="13" y="320"/>
                  </a:cubicBezTo>
                  <a:cubicBezTo>
                    <a:pt x="20" y="391"/>
                    <a:pt x="26" y="467"/>
                    <a:pt x="34" y="546"/>
                  </a:cubicBezTo>
                  <a:cubicBezTo>
                    <a:pt x="43" y="631"/>
                    <a:pt x="52" y="719"/>
                    <a:pt x="63" y="811"/>
                  </a:cubicBezTo>
                  <a:cubicBezTo>
                    <a:pt x="80" y="958"/>
                    <a:pt x="204" y="1070"/>
                    <a:pt x="353" y="1070"/>
                  </a:cubicBezTo>
                  <a:cubicBezTo>
                    <a:pt x="365" y="1070"/>
                    <a:pt x="375" y="1070"/>
                    <a:pt x="387" y="1069"/>
                  </a:cubicBezTo>
                  <a:cubicBezTo>
                    <a:pt x="547" y="1050"/>
                    <a:pt x="662" y="905"/>
                    <a:pt x="643" y="745"/>
                  </a:cubicBezTo>
                  <a:cubicBezTo>
                    <a:pt x="643" y="744"/>
                    <a:pt x="643" y="742"/>
                    <a:pt x="643" y="741"/>
                  </a:cubicBezTo>
                  <a:cubicBezTo>
                    <a:pt x="635" y="663"/>
                    <a:pt x="627" y="587"/>
                    <a:pt x="619" y="514"/>
                  </a:cubicBezTo>
                  <a:cubicBezTo>
                    <a:pt x="611" y="434"/>
                    <a:pt x="604" y="356"/>
                    <a:pt x="598" y="284"/>
                  </a:cubicBezTo>
                  <a:cubicBezTo>
                    <a:pt x="597" y="278"/>
                    <a:pt x="597" y="273"/>
                    <a:pt x="597" y="269"/>
                  </a:cubicBezTo>
                  <a:cubicBezTo>
                    <a:pt x="583" y="113"/>
                    <a:pt x="451"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5"/>
            <p:cNvSpPr/>
            <p:nvPr/>
          </p:nvSpPr>
          <p:spPr>
            <a:xfrm>
              <a:off x="1967159" y="2873808"/>
              <a:ext cx="1541" cy="10463"/>
            </a:xfrm>
            <a:custGeom>
              <a:avLst/>
              <a:gdLst/>
              <a:ahLst/>
              <a:cxnLst/>
              <a:rect l="l" t="t" r="r" b="b"/>
              <a:pathLst>
                <a:path w="76" h="516" extrusionOk="0">
                  <a:moveTo>
                    <a:pt x="76" y="516"/>
                  </a:moveTo>
                  <a:cubicBezTo>
                    <a:pt x="49" y="338"/>
                    <a:pt x="23" y="166"/>
                    <a:pt x="0" y="0"/>
                  </a:cubicBezTo>
                  <a:cubicBezTo>
                    <a:pt x="23" y="166"/>
                    <a:pt x="49" y="338"/>
                    <a:pt x="76" y="5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5"/>
            <p:cNvSpPr/>
            <p:nvPr/>
          </p:nvSpPr>
          <p:spPr>
            <a:xfrm>
              <a:off x="1960892" y="2868008"/>
              <a:ext cx="13748" cy="22204"/>
            </a:xfrm>
            <a:custGeom>
              <a:avLst/>
              <a:gdLst/>
              <a:ahLst/>
              <a:cxnLst/>
              <a:rect l="l" t="t" r="r" b="b"/>
              <a:pathLst>
                <a:path w="678" h="1095" extrusionOk="0">
                  <a:moveTo>
                    <a:pt x="310" y="0"/>
                  </a:moveTo>
                  <a:cubicBezTo>
                    <a:pt x="296" y="0"/>
                    <a:pt x="282" y="1"/>
                    <a:pt x="269" y="3"/>
                  </a:cubicBezTo>
                  <a:cubicBezTo>
                    <a:pt x="111" y="26"/>
                    <a:pt x="0" y="170"/>
                    <a:pt x="19" y="328"/>
                  </a:cubicBezTo>
                  <a:lnTo>
                    <a:pt x="96" y="846"/>
                  </a:lnTo>
                  <a:cubicBezTo>
                    <a:pt x="117" y="989"/>
                    <a:pt x="240" y="1094"/>
                    <a:pt x="385" y="1094"/>
                  </a:cubicBezTo>
                  <a:cubicBezTo>
                    <a:pt x="399" y="1094"/>
                    <a:pt x="414" y="1093"/>
                    <a:pt x="428" y="1091"/>
                  </a:cubicBezTo>
                  <a:cubicBezTo>
                    <a:pt x="572" y="1069"/>
                    <a:pt x="677" y="946"/>
                    <a:pt x="677" y="802"/>
                  </a:cubicBezTo>
                  <a:cubicBezTo>
                    <a:pt x="677" y="787"/>
                    <a:pt x="676" y="773"/>
                    <a:pt x="674" y="758"/>
                  </a:cubicBezTo>
                  <a:lnTo>
                    <a:pt x="598" y="246"/>
                  </a:lnTo>
                  <a:cubicBezTo>
                    <a:pt x="575" y="103"/>
                    <a:pt x="451"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5"/>
            <p:cNvSpPr/>
            <p:nvPr/>
          </p:nvSpPr>
          <p:spPr>
            <a:xfrm>
              <a:off x="1423973" y="2481959"/>
              <a:ext cx="1866" cy="2474"/>
            </a:xfrm>
            <a:custGeom>
              <a:avLst/>
              <a:gdLst/>
              <a:ahLst/>
              <a:cxnLst/>
              <a:rect l="l" t="t" r="r" b="b"/>
              <a:pathLst>
                <a:path w="92" h="122" extrusionOk="0">
                  <a:moveTo>
                    <a:pt x="92" y="0"/>
                  </a:moveTo>
                  <a:lnTo>
                    <a:pt x="15" y="102"/>
                  </a:lnTo>
                  <a:lnTo>
                    <a:pt x="15" y="102"/>
                  </a:lnTo>
                  <a:cubicBezTo>
                    <a:pt x="44" y="64"/>
                    <a:pt x="70" y="30"/>
                    <a:pt x="92" y="0"/>
                  </a:cubicBezTo>
                  <a:close/>
                  <a:moveTo>
                    <a:pt x="15" y="102"/>
                  </a:moveTo>
                  <a:cubicBezTo>
                    <a:pt x="10" y="109"/>
                    <a:pt x="5" y="115"/>
                    <a:pt x="0" y="122"/>
                  </a:cubicBezTo>
                  <a:lnTo>
                    <a:pt x="15" y="10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5"/>
            <p:cNvSpPr/>
            <p:nvPr/>
          </p:nvSpPr>
          <p:spPr>
            <a:xfrm>
              <a:off x="1416288" y="2476017"/>
              <a:ext cx="16263" cy="14356"/>
            </a:xfrm>
            <a:custGeom>
              <a:avLst/>
              <a:gdLst/>
              <a:ahLst/>
              <a:cxnLst/>
              <a:rect l="l" t="t" r="r" b="b"/>
              <a:pathLst>
                <a:path w="802" h="708" extrusionOk="0">
                  <a:moveTo>
                    <a:pt x="472" y="1"/>
                  </a:moveTo>
                  <a:cubicBezTo>
                    <a:pt x="383" y="1"/>
                    <a:pt x="296" y="40"/>
                    <a:pt x="239" y="115"/>
                  </a:cubicBezTo>
                  <a:lnTo>
                    <a:pt x="146" y="240"/>
                  </a:lnTo>
                  <a:cubicBezTo>
                    <a:pt x="1" y="432"/>
                    <a:pt x="138" y="708"/>
                    <a:pt x="379" y="708"/>
                  </a:cubicBezTo>
                  <a:cubicBezTo>
                    <a:pt x="471" y="708"/>
                    <a:pt x="558" y="665"/>
                    <a:pt x="614" y="590"/>
                  </a:cubicBezTo>
                  <a:lnTo>
                    <a:pt x="704" y="471"/>
                  </a:lnTo>
                  <a:cubicBezTo>
                    <a:pt x="802" y="342"/>
                    <a:pt x="777" y="158"/>
                    <a:pt x="648" y="61"/>
                  </a:cubicBezTo>
                  <a:cubicBezTo>
                    <a:pt x="596" y="20"/>
                    <a:pt x="533"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5"/>
            <p:cNvSpPr/>
            <p:nvPr/>
          </p:nvSpPr>
          <p:spPr>
            <a:xfrm>
              <a:off x="1416206" y="2490071"/>
              <a:ext cx="3467" cy="4562"/>
            </a:xfrm>
            <a:custGeom>
              <a:avLst/>
              <a:gdLst/>
              <a:ahLst/>
              <a:cxnLst/>
              <a:rect l="l" t="t" r="r" b="b"/>
              <a:pathLst>
                <a:path w="171" h="225" extrusionOk="0">
                  <a:moveTo>
                    <a:pt x="171" y="1"/>
                  </a:moveTo>
                  <a:cubicBezTo>
                    <a:pt x="127" y="57"/>
                    <a:pt x="83" y="116"/>
                    <a:pt x="35" y="179"/>
                  </a:cubicBezTo>
                  <a:lnTo>
                    <a:pt x="35" y="179"/>
                  </a:lnTo>
                  <a:cubicBezTo>
                    <a:pt x="83" y="116"/>
                    <a:pt x="128" y="57"/>
                    <a:pt x="171" y="1"/>
                  </a:cubicBezTo>
                  <a:close/>
                  <a:moveTo>
                    <a:pt x="35" y="179"/>
                  </a:moveTo>
                  <a:lnTo>
                    <a:pt x="35" y="179"/>
                  </a:lnTo>
                  <a:cubicBezTo>
                    <a:pt x="23" y="194"/>
                    <a:pt x="12" y="209"/>
                    <a:pt x="0" y="225"/>
                  </a:cubicBezTo>
                  <a:cubicBezTo>
                    <a:pt x="12" y="209"/>
                    <a:pt x="23" y="194"/>
                    <a:pt x="35" y="17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5"/>
            <p:cNvSpPr/>
            <p:nvPr/>
          </p:nvSpPr>
          <p:spPr>
            <a:xfrm>
              <a:off x="1408501" y="2484149"/>
              <a:ext cx="17885" cy="16425"/>
            </a:xfrm>
            <a:custGeom>
              <a:avLst/>
              <a:gdLst/>
              <a:ahLst/>
              <a:cxnLst/>
              <a:rect l="l" t="t" r="r" b="b"/>
              <a:pathLst>
                <a:path w="882" h="810" extrusionOk="0">
                  <a:moveTo>
                    <a:pt x="551" y="1"/>
                  </a:moveTo>
                  <a:cubicBezTo>
                    <a:pt x="463" y="1"/>
                    <a:pt x="375" y="40"/>
                    <a:pt x="317" y="116"/>
                  </a:cubicBezTo>
                  <a:lnTo>
                    <a:pt x="148" y="339"/>
                  </a:lnTo>
                  <a:cubicBezTo>
                    <a:pt x="0" y="532"/>
                    <a:pt x="137" y="809"/>
                    <a:pt x="380" y="809"/>
                  </a:cubicBezTo>
                  <a:cubicBezTo>
                    <a:pt x="471" y="809"/>
                    <a:pt x="556" y="767"/>
                    <a:pt x="612" y="695"/>
                  </a:cubicBezTo>
                  <a:lnTo>
                    <a:pt x="784" y="470"/>
                  </a:lnTo>
                  <a:cubicBezTo>
                    <a:pt x="882" y="341"/>
                    <a:pt x="856" y="158"/>
                    <a:pt x="727" y="60"/>
                  </a:cubicBezTo>
                  <a:cubicBezTo>
                    <a:pt x="675" y="20"/>
                    <a:pt x="612" y="1"/>
                    <a:pt x="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5"/>
            <p:cNvSpPr/>
            <p:nvPr/>
          </p:nvSpPr>
          <p:spPr>
            <a:xfrm>
              <a:off x="1420546" y="2485062"/>
              <a:ext cx="2961" cy="3853"/>
            </a:xfrm>
            <a:custGeom>
              <a:avLst/>
              <a:gdLst/>
              <a:ahLst/>
              <a:cxnLst/>
              <a:rect l="l" t="t" r="r" b="b"/>
              <a:pathLst>
                <a:path w="146" h="190" extrusionOk="0">
                  <a:moveTo>
                    <a:pt x="146" y="0"/>
                  </a:moveTo>
                  <a:lnTo>
                    <a:pt x="146" y="0"/>
                  </a:lnTo>
                  <a:cubicBezTo>
                    <a:pt x="103" y="56"/>
                    <a:pt x="55" y="119"/>
                    <a:pt x="1" y="190"/>
                  </a:cubicBezTo>
                  <a:cubicBezTo>
                    <a:pt x="54" y="121"/>
                    <a:pt x="104" y="56"/>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5"/>
            <p:cNvSpPr/>
            <p:nvPr/>
          </p:nvSpPr>
          <p:spPr>
            <a:xfrm>
              <a:off x="1412881" y="2479222"/>
              <a:ext cx="17276" cy="15654"/>
            </a:xfrm>
            <a:custGeom>
              <a:avLst/>
              <a:gdLst/>
              <a:ahLst/>
              <a:cxnLst/>
              <a:rect l="l" t="t" r="r" b="b"/>
              <a:pathLst>
                <a:path w="852" h="772" extrusionOk="0">
                  <a:moveTo>
                    <a:pt x="521" y="0"/>
                  </a:moveTo>
                  <a:cubicBezTo>
                    <a:pt x="434" y="0"/>
                    <a:pt x="349" y="38"/>
                    <a:pt x="292" y="111"/>
                  </a:cubicBezTo>
                  <a:lnTo>
                    <a:pt x="147" y="301"/>
                  </a:lnTo>
                  <a:cubicBezTo>
                    <a:pt x="0" y="494"/>
                    <a:pt x="137" y="771"/>
                    <a:pt x="379" y="771"/>
                  </a:cubicBezTo>
                  <a:cubicBezTo>
                    <a:pt x="471" y="771"/>
                    <a:pt x="556" y="729"/>
                    <a:pt x="612" y="656"/>
                  </a:cubicBezTo>
                  <a:lnTo>
                    <a:pt x="755" y="468"/>
                  </a:lnTo>
                  <a:lnTo>
                    <a:pt x="757" y="466"/>
                  </a:lnTo>
                  <a:cubicBezTo>
                    <a:pt x="851" y="337"/>
                    <a:pt x="825" y="157"/>
                    <a:pt x="698" y="61"/>
                  </a:cubicBezTo>
                  <a:cubicBezTo>
                    <a:pt x="645" y="20"/>
                    <a:pt x="583"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5"/>
            <p:cNvSpPr/>
            <p:nvPr/>
          </p:nvSpPr>
          <p:spPr>
            <a:xfrm>
              <a:off x="1674354" y="3097585"/>
              <a:ext cx="99360" cy="341189"/>
            </a:xfrm>
            <a:custGeom>
              <a:avLst/>
              <a:gdLst/>
              <a:ahLst/>
              <a:cxnLst/>
              <a:rect l="l" t="t" r="r" b="b"/>
              <a:pathLst>
                <a:path w="4900" h="16826" extrusionOk="0">
                  <a:moveTo>
                    <a:pt x="251" y="1"/>
                  </a:moveTo>
                  <a:cubicBezTo>
                    <a:pt x="211" y="1"/>
                    <a:pt x="171" y="11"/>
                    <a:pt x="136" y="34"/>
                  </a:cubicBezTo>
                  <a:cubicBezTo>
                    <a:pt x="32" y="99"/>
                    <a:pt x="1" y="235"/>
                    <a:pt x="66" y="338"/>
                  </a:cubicBezTo>
                  <a:cubicBezTo>
                    <a:pt x="96" y="384"/>
                    <a:pt x="3013" y="5064"/>
                    <a:pt x="3733" y="7371"/>
                  </a:cubicBezTo>
                  <a:cubicBezTo>
                    <a:pt x="4445" y="9648"/>
                    <a:pt x="2714" y="16483"/>
                    <a:pt x="2696" y="16551"/>
                  </a:cubicBezTo>
                  <a:cubicBezTo>
                    <a:pt x="2661" y="16691"/>
                    <a:pt x="2766" y="16825"/>
                    <a:pt x="2910" y="16825"/>
                  </a:cubicBezTo>
                  <a:cubicBezTo>
                    <a:pt x="3010" y="16825"/>
                    <a:pt x="3097" y="16757"/>
                    <a:pt x="3122" y="16660"/>
                  </a:cubicBezTo>
                  <a:cubicBezTo>
                    <a:pt x="3194" y="16375"/>
                    <a:pt x="4900" y="9635"/>
                    <a:pt x="4152" y="7240"/>
                  </a:cubicBezTo>
                  <a:cubicBezTo>
                    <a:pt x="3414" y="4879"/>
                    <a:pt x="559" y="299"/>
                    <a:pt x="438" y="105"/>
                  </a:cubicBezTo>
                  <a:cubicBezTo>
                    <a:pt x="396" y="38"/>
                    <a:pt x="324"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5"/>
            <p:cNvSpPr/>
            <p:nvPr/>
          </p:nvSpPr>
          <p:spPr>
            <a:xfrm>
              <a:off x="1779418" y="3148384"/>
              <a:ext cx="132696" cy="119779"/>
            </a:xfrm>
            <a:custGeom>
              <a:avLst/>
              <a:gdLst/>
              <a:ahLst/>
              <a:cxnLst/>
              <a:rect l="l" t="t" r="r" b="b"/>
              <a:pathLst>
                <a:path w="6544" h="5907" extrusionOk="0">
                  <a:moveTo>
                    <a:pt x="6293" y="1"/>
                  </a:moveTo>
                  <a:cubicBezTo>
                    <a:pt x="6205" y="1"/>
                    <a:pt x="6121" y="54"/>
                    <a:pt x="6088" y="141"/>
                  </a:cubicBezTo>
                  <a:cubicBezTo>
                    <a:pt x="4950" y="2842"/>
                    <a:pt x="181" y="5469"/>
                    <a:pt x="133" y="5494"/>
                  </a:cubicBezTo>
                  <a:cubicBezTo>
                    <a:pt x="45" y="5543"/>
                    <a:pt x="1" y="5644"/>
                    <a:pt x="25" y="5742"/>
                  </a:cubicBezTo>
                  <a:cubicBezTo>
                    <a:pt x="51" y="5839"/>
                    <a:pt x="138" y="5907"/>
                    <a:pt x="239" y="5907"/>
                  </a:cubicBezTo>
                  <a:cubicBezTo>
                    <a:pt x="275" y="5907"/>
                    <a:pt x="311" y="5897"/>
                    <a:pt x="343" y="5880"/>
                  </a:cubicBezTo>
                  <a:cubicBezTo>
                    <a:pt x="545" y="5770"/>
                    <a:pt x="5295" y="3153"/>
                    <a:pt x="6492" y="310"/>
                  </a:cubicBezTo>
                  <a:cubicBezTo>
                    <a:pt x="6543" y="198"/>
                    <a:pt x="6491" y="66"/>
                    <a:pt x="6377" y="18"/>
                  </a:cubicBezTo>
                  <a:cubicBezTo>
                    <a:pt x="6349" y="6"/>
                    <a:pt x="6321" y="1"/>
                    <a:pt x="6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5"/>
            <p:cNvSpPr/>
            <p:nvPr/>
          </p:nvSpPr>
          <p:spPr>
            <a:xfrm>
              <a:off x="1821314" y="3139644"/>
              <a:ext cx="120590" cy="116535"/>
            </a:xfrm>
            <a:custGeom>
              <a:avLst/>
              <a:gdLst/>
              <a:ahLst/>
              <a:cxnLst/>
              <a:rect l="l" t="t" r="r" b="b"/>
              <a:pathLst>
                <a:path w="5947" h="5747" extrusionOk="0">
                  <a:moveTo>
                    <a:pt x="5697" y="0"/>
                  </a:moveTo>
                  <a:cubicBezTo>
                    <a:pt x="5620" y="0"/>
                    <a:pt x="5546" y="41"/>
                    <a:pt x="5506" y="112"/>
                  </a:cubicBezTo>
                  <a:cubicBezTo>
                    <a:pt x="3789" y="3404"/>
                    <a:pt x="174" y="5314"/>
                    <a:pt x="137" y="5333"/>
                  </a:cubicBezTo>
                  <a:cubicBezTo>
                    <a:pt x="47" y="5380"/>
                    <a:pt x="1" y="5482"/>
                    <a:pt x="25" y="5580"/>
                  </a:cubicBezTo>
                  <a:cubicBezTo>
                    <a:pt x="50" y="5678"/>
                    <a:pt x="138" y="5747"/>
                    <a:pt x="239" y="5747"/>
                  </a:cubicBezTo>
                  <a:cubicBezTo>
                    <a:pt x="274" y="5747"/>
                    <a:pt x="309" y="5739"/>
                    <a:pt x="340" y="5722"/>
                  </a:cubicBezTo>
                  <a:cubicBezTo>
                    <a:pt x="493" y="5642"/>
                    <a:pt x="4113" y="3732"/>
                    <a:pt x="5894" y="315"/>
                  </a:cubicBezTo>
                  <a:cubicBezTo>
                    <a:pt x="5947" y="208"/>
                    <a:pt x="5904" y="80"/>
                    <a:pt x="5798" y="25"/>
                  </a:cubicBezTo>
                  <a:cubicBezTo>
                    <a:pt x="5766" y="8"/>
                    <a:pt x="5731" y="0"/>
                    <a:pt x="5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5"/>
            <p:cNvSpPr/>
            <p:nvPr/>
          </p:nvSpPr>
          <p:spPr>
            <a:xfrm>
              <a:off x="1058267" y="2015626"/>
              <a:ext cx="1247979" cy="884180"/>
            </a:xfrm>
            <a:custGeom>
              <a:avLst/>
              <a:gdLst/>
              <a:ahLst/>
              <a:cxnLst/>
              <a:rect l="l" t="t" r="r" b="b"/>
              <a:pathLst>
                <a:path w="61545" h="43604" extrusionOk="0">
                  <a:moveTo>
                    <a:pt x="32353" y="0"/>
                  </a:moveTo>
                  <a:cubicBezTo>
                    <a:pt x="30546" y="0"/>
                    <a:pt x="28386" y="85"/>
                    <a:pt x="28386" y="85"/>
                  </a:cubicBezTo>
                  <a:cubicBezTo>
                    <a:pt x="28386" y="85"/>
                    <a:pt x="29296" y="6457"/>
                    <a:pt x="28776" y="7757"/>
                  </a:cubicBezTo>
                  <a:cubicBezTo>
                    <a:pt x="28256" y="9057"/>
                    <a:pt x="25785" y="9577"/>
                    <a:pt x="22665" y="9577"/>
                  </a:cubicBezTo>
                  <a:cubicBezTo>
                    <a:pt x="19544" y="9577"/>
                    <a:pt x="16553" y="11398"/>
                    <a:pt x="14993" y="14520"/>
                  </a:cubicBezTo>
                  <a:cubicBezTo>
                    <a:pt x="13431" y="17641"/>
                    <a:pt x="739" y="36283"/>
                    <a:pt x="739" y="36283"/>
                  </a:cubicBezTo>
                  <a:cubicBezTo>
                    <a:pt x="739" y="36283"/>
                    <a:pt x="1" y="37122"/>
                    <a:pt x="52" y="37441"/>
                  </a:cubicBezTo>
                  <a:lnTo>
                    <a:pt x="4672" y="38225"/>
                  </a:lnTo>
                  <a:cubicBezTo>
                    <a:pt x="9225" y="34863"/>
                    <a:pt x="18243" y="22841"/>
                    <a:pt x="18243" y="22841"/>
                  </a:cubicBezTo>
                  <a:lnTo>
                    <a:pt x="19153" y="22320"/>
                  </a:lnTo>
                  <a:cubicBezTo>
                    <a:pt x="19153" y="22320"/>
                    <a:pt x="20714" y="27912"/>
                    <a:pt x="23445" y="30252"/>
                  </a:cubicBezTo>
                  <a:cubicBezTo>
                    <a:pt x="26175" y="32594"/>
                    <a:pt x="26956" y="34804"/>
                    <a:pt x="25915" y="37664"/>
                  </a:cubicBezTo>
                  <a:cubicBezTo>
                    <a:pt x="25586" y="38569"/>
                    <a:pt x="24868" y="39850"/>
                    <a:pt x="23986" y="41396"/>
                  </a:cubicBezTo>
                  <a:cubicBezTo>
                    <a:pt x="26293" y="42369"/>
                    <a:pt x="30602" y="43604"/>
                    <a:pt x="37589" y="43604"/>
                  </a:cubicBezTo>
                  <a:cubicBezTo>
                    <a:pt x="39774" y="43604"/>
                    <a:pt x="42221" y="43483"/>
                    <a:pt x="44950" y="43196"/>
                  </a:cubicBezTo>
                  <a:cubicBezTo>
                    <a:pt x="44771" y="42037"/>
                    <a:pt x="44640" y="41082"/>
                    <a:pt x="44640" y="40525"/>
                  </a:cubicBezTo>
                  <a:cubicBezTo>
                    <a:pt x="44640" y="38444"/>
                    <a:pt x="44509" y="34413"/>
                    <a:pt x="44509" y="31813"/>
                  </a:cubicBezTo>
                  <a:cubicBezTo>
                    <a:pt x="44509" y="29212"/>
                    <a:pt x="47111" y="26872"/>
                    <a:pt x="46329" y="24271"/>
                  </a:cubicBezTo>
                  <a:cubicBezTo>
                    <a:pt x="45549" y="21670"/>
                    <a:pt x="45289" y="19460"/>
                    <a:pt x="45289" y="19460"/>
                  </a:cubicBezTo>
                  <a:lnTo>
                    <a:pt x="46591" y="17901"/>
                  </a:lnTo>
                  <a:cubicBezTo>
                    <a:pt x="46591" y="17901"/>
                    <a:pt x="50740" y="25113"/>
                    <a:pt x="52185" y="26711"/>
                  </a:cubicBezTo>
                  <a:cubicBezTo>
                    <a:pt x="54984" y="29804"/>
                    <a:pt x="58309" y="33015"/>
                    <a:pt x="59206" y="33015"/>
                  </a:cubicBezTo>
                  <a:cubicBezTo>
                    <a:pt x="59256" y="33015"/>
                    <a:pt x="59298" y="33005"/>
                    <a:pt x="59333" y="32984"/>
                  </a:cubicBezTo>
                  <a:cubicBezTo>
                    <a:pt x="59983" y="32594"/>
                    <a:pt x="61544" y="32074"/>
                    <a:pt x="61024" y="28563"/>
                  </a:cubicBezTo>
                  <a:cubicBezTo>
                    <a:pt x="60504" y="25052"/>
                    <a:pt x="53352" y="17510"/>
                    <a:pt x="51401" y="13868"/>
                  </a:cubicBezTo>
                  <a:cubicBezTo>
                    <a:pt x="49451" y="10228"/>
                    <a:pt x="47761" y="9058"/>
                    <a:pt x="45419" y="8668"/>
                  </a:cubicBezTo>
                  <a:cubicBezTo>
                    <a:pt x="43079" y="8278"/>
                    <a:pt x="38657" y="8928"/>
                    <a:pt x="36577" y="7628"/>
                  </a:cubicBezTo>
                  <a:cubicBezTo>
                    <a:pt x="34497" y="6327"/>
                    <a:pt x="34497" y="606"/>
                    <a:pt x="34758" y="216"/>
                  </a:cubicBezTo>
                  <a:cubicBezTo>
                    <a:pt x="34870" y="48"/>
                    <a:pt x="33711" y="0"/>
                    <a:pt x="3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5"/>
            <p:cNvSpPr/>
            <p:nvPr/>
          </p:nvSpPr>
          <p:spPr>
            <a:xfrm>
              <a:off x="1052143" y="2009563"/>
              <a:ext cx="1259699" cy="896124"/>
            </a:xfrm>
            <a:custGeom>
              <a:avLst/>
              <a:gdLst/>
              <a:ahLst/>
              <a:cxnLst/>
              <a:rect l="l" t="t" r="r" b="b"/>
              <a:pathLst>
                <a:path w="62123" h="44193" extrusionOk="0">
                  <a:moveTo>
                    <a:pt x="32622" y="591"/>
                  </a:moveTo>
                  <a:cubicBezTo>
                    <a:pt x="33593" y="591"/>
                    <a:pt x="34363" y="614"/>
                    <a:pt x="34717" y="666"/>
                  </a:cubicBezTo>
                  <a:cubicBezTo>
                    <a:pt x="34575" y="1462"/>
                    <a:pt x="34649" y="3395"/>
                    <a:pt x="34978" y="4920"/>
                  </a:cubicBezTo>
                  <a:cubicBezTo>
                    <a:pt x="35334" y="6577"/>
                    <a:pt x="35923" y="7671"/>
                    <a:pt x="36725" y="8173"/>
                  </a:cubicBezTo>
                  <a:cubicBezTo>
                    <a:pt x="38149" y="9063"/>
                    <a:pt x="40563" y="9084"/>
                    <a:pt x="42693" y="9103"/>
                  </a:cubicBezTo>
                  <a:cubicBezTo>
                    <a:pt x="43816" y="9113"/>
                    <a:pt x="44878" y="9121"/>
                    <a:pt x="45674" y="9255"/>
                  </a:cubicBezTo>
                  <a:cubicBezTo>
                    <a:pt x="47753" y="9601"/>
                    <a:pt x="49444" y="10567"/>
                    <a:pt x="51446" y="14306"/>
                  </a:cubicBezTo>
                  <a:cubicBezTo>
                    <a:pt x="52207" y="15724"/>
                    <a:pt x="53733" y="17713"/>
                    <a:pt x="55351" y="19818"/>
                  </a:cubicBezTo>
                  <a:cubicBezTo>
                    <a:pt x="57872" y="23099"/>
                    <a:pt x="60727" y="26816"/>
                    <a:pt x="61037" y="28903"/>
                  </a:cubicBezTo>
                  <a:cubicBezTo>
                    <a:pt x="61484" y="31924"/>
                    <a:pt x="60350" y="32550"/>
                    <a:pt x="59673" y="32924"/>
                  </a:cubicBezTo>
                  <a:cubicBezTo>
                    <a:pt x="59605" y="32963"/>
                    <a:pt x="59542" y="32997"/>
                    <a:pt x="59513" y="33021"/>
                  </a:cubicBezTo>
                  <a:cubicBezTo>
                    <a:pt x="59505" y="33022"/>
                    <a:pt x="59497" y="33022"/>
                    <a:pt x="59488" y="33022"/>
                  </a:cubicBezTo>
                  <a:cubicBezTo>
                    <a:pt x="58918" y="33022"/>
                    <a:pt x="56188" y="30665"/>
                    <a:pt x="52704" y="26811"/>
                  </a:cubicBezTo>
                  <a:cubicBezTo>
                    <a:pt x="51298" y="25257"/>
                    <a:pt x="47187" y="18125"/>
                    <a:pt x="47147" y="18052"/>
                  </a:cubicBezTo>
                  <a:cubicBezTo>
                    <a:pt x="47099" y="17969"/>
                    <a:pt x="47013" y="17915"/>
                    <a:pt x="46918" y="17907"/>
                  </a:cubicBezTo>
                  <a:cubicBezTo>
                    <a:pt x="46910" y="17906"/>
                    <a:pt x="46901" y="17905"/>
                    <a:pt x="46893" y="17905"/>
                  </a:cubicBezTo>
                  <a:cubicBezTo>
                    <a:pt x="46806" y="17905"/>
                    <a:pt x="46723" y="17943"/>
                    <a:pt x="46668" y="18011"/>
                  </a:cubicBezTo>
                  <a:lnTo>
                    <a:pt x="45367" y="19572"/>
                  </a:lnTo>
                  <a:cubicBezTo>
                    <a:pt x="45316" y="19634"/>
                    <a:pt x="45292" y="19714"/>
                    <a:pt x="45301" y="19794"/>
                  </a:cubicBezTo>
                  <a:cubicBezTo>
                    <a:pt x="45304" y="19816"/>
                    <a:pt x="45574" y="22060"/>
                    <a:pt x="46353" y="24654"/>
                  </a:cubicBezTo>
                  <a:cubicBezTo>
                    <a:pt x="46759" y="26013"/>
                    <a:pt x="46166" y="27310"/>
                    <a:pt x="45538" y="28685"/>
                  </a:cubicBezTo>
                  <a:cubicBezTo>
                    <a:pt x="45037" y="29780"/>
                    <a:pt x="44520" y="30911"/>
                    <a:pt x="44520" y="32113"/>
                  </a:cubicBezTo>
                  <a:cubicBezTo>
                    <a:pt x="44520" y="33488"/>
                    <a:pt x="44555" y="35240"/>
                    <a:pt x="44589" y="36935"/>
                  </a:cubicBezTo>
                  <a:cubicBezTo>
                    <a:pt x="44621" y="38431"/>
                    <a:pt x="44650" y="39845"/>
                    <a:pt x="44650" y="40825"/>
                  </a:cubicBezTo>
                  <a:cubicBezTo>
                    <a:pt x="44650" y="41341"/>
                    <a:pt x="44754" y="42164"/>
                    <a:pt x="44917" y="43236"/>
                  </a:cubicBezTo>
                  <a:cubicBezTo>
                    <a:pt x="42333" y="43498"/>
                    <a:pt x="40008" y="43608"/>
                    <a:pt x="37925" y="43608"/>
                  </a:cubicBezTo>
                  <a:cubicBezTo>
                    <a:pt x="31162" y="43608"/>
                    <a:pt x="26949" y="42447"/>
                    <a:pt x="24707" y="41552"/>
                  </a:cubicBezTo>
                  <a:cubicBezTo>
                    <a:pt x="25555" y="40060"/>
                    <a:pt x="26180" y="38923"/>
                    <a:pt x="26492" y="38063"/>
                  </a:cubicBezTo>
                  <a:cubicBezTo>
                    <a:pt x="27569" y="35101"/>
                    <a:pt x="26806" y="32788"/>
                    <a:pt x="23937" y="30330"/>
                  </a:cubicBezTo>
                  <a:cubicBezTo>
                    <a:pt x="21307" y="28074"/>
                    <a:pt x="19752" y="22596"/>
                    <a:pt x="19737" y="22542"/>
                  </a:cubicBezTo>
                  <a:cubicBezTo>
                    <a:pt x="19700" y="22409"/>
                    <a:pt x="19581" y="22327"/>
                    <a:pt x="19455" y="22327"/>
                  </a:cubicBezTo>
                  <a:cubicBezTo>
                    <a:pt x="19406" y="22327"/>
                    <a:pt x="19356" y="22339"/>
                    <a:pt x="19310" y="22365"/>
                  </a:cubicBezTo>
                  <a:lnTo>
                    <a:pt x="18400" y="22885"/>
                  </a:lnTo>
                  <a:cubicBezTo>
                    <a:pt x="18365" y="22905"/>
                    <a:pt x="18335" y="22932"/>
                    <a:pt x="18312" y="22964"/>
                  </a:cubicBezTo>
                  <a:cubicBezTo>
                    <a:pt x="18222" y="23084"/>
                    <a:pt x="9397" y="34818"/>
                    <a:pt x="4898" y="38215"/>
                  </a:cubicBezTo>
                  <a:lnTo>
                    <a:pt x="726" y="37507"/>
                  </a:lnTo>
                  <a:cubicBezTo>
                    <a:pt x="838" y="37308"/>
                    <a:pt x="1051" y="37014"/>
                    <a:pt x="1284" y="36747"/>
                  </a:cubicBezTo>
                  <a:cubicBezTo>
                    <a:pt x="1802" y="35984"/>
                    <a:pt x="14005" y="18052"/>
                    <a:pt x="15556" y="14948"/>
                  </a:cubicBezTo>
                  <a:cubicBezTo>
                    <a:pt x="17030" y="12000"/>
                    <a:pt x="19870" y="10168"/>
                    <a:pt x="22967" y="10168"/>
                  </a:cubicBezTo>
                  <a:cubicBezTo>
                    <a:pt x="25512" y="10168"/>
                    <a:pt x="28687" y="9821"/>
                    <a:pt x="29349" y="8164"/>
                  </a:cubicBezTo>
                  <a:cubicBezTo>
                    <a:pt x="29832" y="6958"/>
                    <a:pt x="29214" y="2073"/>
                    <a:pt x="29022" y="664"/>
                  </a:cubicBezTo>
                  <a:cubicBezTo>
                    <a:pt x="30275" y="618"/>
                    <a:pt x="31567" y="591"/>
                    <a:pt x="32622" y="591"/>
                  </a:cubicBezTo>
                  <a:close/>
                  <a:moveTo>
                    <a:pt x="32526" y="0"/>
                  </a:moveTo>
                  <a:cubicBezTo>
                    <a:pt x="31596" y="0"/>
                    <a:pt x="30350" y="27"/>
                    <a:pt x="28677" y="92"/>
                  </a:cubicBezTo>
                  <a:cubicBezTo>
                    <a:pt x="28503" y="98"/>
                    <a:pt x="28374" y="254"/>
                    <a:pt x="28398" y="426"/>
                  </a:cubicBezTo>
                  <a:cubicBezTo>
                    <a:pt x="28649" y="2176"/>
                    <a:pt x="29210" y="6940"/>
                    <a:pt x="28806" y="7948"/>
                  </a:cubicBezTo>
                  <a:cubicBezTo>
                    <a:pt x="28390" y="8988"/>
                    <a:pt x="26262" y="9585"/>
                    <a:pt x="22967" y="9585"/>
                  </a:cubicBezTo>
                  <a:cubicBezTo>
                    <a:pt x="19647" y="9585"/>
                    <a:pt x="16606" y="11539"/>
                    <a:pt x="15032" y="14688"/>
                  </a:cubicBezTo>
                  <a:cubicBezTo>
                    <a:pt x="13499" y="17754"/>
                    <a:pt x="926" y="36231"/>
                    <a:pt x="822" y="36388"/>
                  </a:cubicBezTo>
                  <a:cubicBezTo>
                    <a:pt x="512" y="36741"/>
                    <a:pt x="1" y="37391"/>
                    <a:pt x="65" y="37787"/>
                  </a:cubicBezTo>
                  <a:cubicBezTo>
                    <a:pt x="84" y="37911"/>
                    <a:pt x="181" y="38009"/>
                    <a:pt x="305" y="38030"/>
                  </a:cubicBezTo>
                  <a:lnTo>
                    <a:pt x="4925" y="38813"/>
                  </a:lnTo>
                  <a:cubicBezTo>
                    <a:pt x="4941" y="38816"/>
                    <a:pt x="4958" y="38817"/>
                    <a:pt x="4974" y="38817"/>
                  </a:cubicBezTo>
                  <a:cubicBezTo>
                    <a:pt x="5036" y="38817"/>
                    <a:pt x="5096" y="38797"/>
                    <a:pt x="5147" y="38760"/>
                  </a:cubicBezTo>
                  <a:cubicBezTo>
                    <a:pt x="9582" y="35485"/>
                    <a:pt x="18027" y="24315"/>
                    <a:pt x="18744" y="23364"/>
                  </a:cubicBezTo>
                  <a:lnTo>
                    <a:pt x="19280" y="23057"/>
                  </a:lnTo>
                  <a:cubicBezTo>
                    <a:pt x="19678" y="24348"/>
                    <a:pt x="21163" y="28722"/>
                    <a:pt x="23556" y="30774"/>
                  </a:cubicBezTo>
                  <a:cubicBezTo>
                    <a:pt x="26209" y="33047"/>
                    <a:pt x="26923" y="35168"/>
                    <a:pt x="25943" y="37864"/>
                  </a:cubicBezTo>
                  <a:cubicBezTo>
                    <a:pt x="25626" y="38733"/>
                    <a:pt x="24921" y="39994"/>
                    <a:pt x="24033" y="41550"/>
                  </a:cubicBezTo>
                  <a:cubicBezTo>
                    <a:pt x="23946" y="41702"/>
                    <a:pt x="24013" y="41897"/>
                    <a:pt x="24174" y="41966"/>
                  </a:cubicBezTo>
                  <a:cubicBezTo>
                    <a:pt x="26371" y="42892"/>
                    <a:pt x="30738" y="44192"/>
                    <a:pt x="37936" y="44192"/>
                  </a:cubicBezTo>
                  <a:cubicBezTo>
                    <a:pt x="40118" y="44192"/>
                    <a:pt x="42561" y="44073"/>
                    <a:pt x="45284" y="43786"/>
                  </a:cubicBezTo>
                  <a:cubicBezTo>
                    <a:pt x="45450" y="43769"/>
                    <a:pt x="45568" y="43615"/>
                    <a:pt x="45542" y="43451"/>
                  </a:cubicBezTo>
                  <a:cubicBezTo>
                    <a:pt x="45382" y="42416"/>
                    <a:pt x="45235" y="41383"/>
                    <a:pt x="45235" y="40824"/>
                  </a:cubicBezTo>
                  <a:cubicBezTo>
                    <a:pt x="45235" y="39839"/>
                    <a:pt x="45206" y="38423"/>
                    <a:pt x="45176" y="36923"/>
                  </a:cubicBezTo>
                  <a:cubicBezTo>
                    <a:pt x="45141" y="35231"/>
                    <a:pt x="45105" y="33483"/>
                    <a:pt x="45105" y="32113"/>
                  </a:cubicBezTo>
                  <a:cubicBezTo>
                    <a:pt x="45105" y="31039"/>
                    <a:pt x="45596" y="29965"/>
                    <a:pt x="46069" y="28927"/>
                  </a:cubicBezTo>
                  <a:cubicBezTo>
                    <a:pt x="46716" y="27516"/>
                    <a:pt x="47384" y="26056"/>
                    <a:pt x="46913" y="24486"/>
                  </a:cubicBezTo>
                  <a:cubicBezTo>
                    <a:pt x="46253" y="22286"/>
                    <a:pt x="45966" y="20347"/>
                    <a:pt x="45899" y="19849"/>
                  </a:cubicBezTo>
                  <a:lnTo>
                    <a:pt x="46850" y="18707"/>
                  </a:lnTo>
                  <a:cubicBezTo>
                    <a:pt x="47720" y="20208"/>
                    <a:pt x="50993" y="25792"/>
                    <a:pt x="52269" y="27205"/>
                  </a:cubicBezTo>
                  <a:cubicBezTo>
                    <a:pt x="54065" y="29189"/>
                    <a:pt x="58195" y="33590"/>
                    <a:pt x="59559" y="33590"/>
                  </a:cubicBezTo>
                  <a:cubicBezTo>
                    <a:pt x="59646" y="33590"/>
                    <a:pt x="59722" y="33572"/>
                    <a:pt x="59786" y="33534"/>
                  </a:cubicBezTo>
                  <a:cubicBezTo>
                    <a:pt x="59837" y="33502"/>
                    <a:pt x="59894" y="33471"/>
                    <a:pt x="59955" y="33437"/>
                  </a:cubicBezTo>
                  <a:cubicBezTo>
                    <a:pt x="60712" y="33019"/>
                    <a:pt x="62123" y="32239"/>
                    <a:pt x="61615" y="28818"/>
                  </a:cubicBezTo>
                  <a:cubicBezTo>
                    <a:pt x="61284" y="26581"/>
                    <a:pt x="58504" y="22962"/>
                    <a:pt x="55815" y="19462"/>
                  </a:cubicBezTo>
                  <a:cubicBezTo>
                    <a:pt x="54213" y="17377"/>
                    <a:pt x="52699" y="15408"/>
                    <a:pt x="51962" y="14029"/>
                  </a:cubicBezTo>
                  <a:cubicBezTo>
                    <a:pt x="50109" y="10571"/>
                    <a:pt x="48432" y="9121"/>
                    <a:pt x="45770" y="8678"/>
                  </a:cubicBezTo>
                  <a:cubicBezTo>
                    <a:pt x="44930" y="8537"/>
                    <a:pt x="43845" y="8528"/>
                    <a:pt x="42698" y="8519"/>
                  </a:cubicBezTo>
                  <a:cubicBezTo>
                    <a:pt x="40645" y="8500"/>
                    <a:pt x="38319" y="8481"/>
                    <a:pt x="37035" y="7678"/>
                  </a:cubicBezTo>
                  <a:cubicBezTo>
                    <a:pt x="35163" y="6508"/>
                    <a:pt x="35114" y="1148"/>
                    <a:pt x="35303" y="676"/>
                  </a:cubicBezTo>
                  <a:cubicBezTo>
                    <a:pt x="35364" y="585"/>
                    <a:pt x="35371" y="429"/>
                    <a:pt x="35318" y="334"/>
                  </a:cubicBezTo>
                  <a:cubicBezTo>
                    <a:pt x="35246" y="207"/>
                    <a:pt x="35131" y="0"/>
                    <a:pt x="32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5"/>
            <p:cNvSpPr/>
            <p:nvPr/>
          </p:nvSpPr>
          <p:spPr>
            <a:xfrm>
              <a:off x="1539339" y="2807800"/>
              <a:ext cx="429924" cy="112946"/>
            </a:xfrm>
            <a:custGeom>
              <a:avLst/>
              <a:gdLst/>
              <a:ahLst/>
              <a:cxnLst/>
              <a:rect l="l" t="t" r="r" b="b"/>
              <a:pathLst>
                <a:path w="21202" h="5570" extrusionOk="0">
                  <a:moveTo>
                    <a:pt x="1550" y="0"/>
                  </a:moveTo>
                  <a:cubicBezTo>
                    <a:pt x="1138" y="798"/>
                    <a:pt x="600" y="1740"/>
                    <a:pt x="0" y="2792"/>
                  </a:cubicBezTo>
                  <a:cubicBezTo>
                    <a:pt x="1827" y="3557"/>
                    <a:pt x="7143" y="5570"/>
                    <a:pt x="12418" y="5570"/>
                  </a:cubicBezTo>
                  <a:cubicBezTo>
                    <a:pt x="12999" y="5570"/>
                    <a:pt x="13580" y="5545"/>
                    <a:pt x="14155" y="5492"/>
                  </a:cubicBezTo>
                  <a:cubicBezTo>
                    <a:pt x="17928" y="5143"/>
                    <a:pt x="20047" y="4494"/>
                    <a:pt x="21202" y="3967"/>
                  </a:cubicBezTo>
                  <a:cubicBezTo>
                    <a:pt x="21042" y="2921"/>
                    <a:pt x="20927" y="2061"/>
                    <a:pt x="20918" y="1523"/>
                  </a:cubicBezTo>
                  <a:cubicBezTo>
                    <a:pt x="19603" y="1713"/>
                    <a:pt x="17265" y="1974"/>
                    <a:pt x="14373" y="1974"/>
                  </a:cubicBezTo>
                  <a:cubicBezTo>
                    <a:pt x="10676" y="1974"/>
                    <a:pt x="6075" y="1547"/>
                    <a:pt x="155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5"/>
            <p:cNvSpPr/>
            <p:nvPr/>
          </p:nvSpPr>
          <p:spPr>
            <a:xfrm>
              <a:off x="1532424" y="2801879"/>
              <a:ext cx="443104" cy="124788"/>
            </a:xfrm>
            <a:custGeom>
              <a:avLst/>
              <a:gdLst/>
              <a:ahLst/>
              <a:cxnLst/>
              <a:rect l="l" t="t" r="r" b="b"/>
              <a:pathLst>
                <a:path w="21852" h="6154" extrusionOk="0">
                  <a:moveTo>
                    <a:pt x="2035" y="650"/>
                  </a:moveTo>
                  <a:cubicBezTo>
                    <a:pt x="6517" y="2143"/>
                    <a:pt x="11040" y="2562"/>
                    <a:pt x="14703" y="2562"/>
                  </a:cubicBezTo>
                  <a:cubicBezTo>
                    <a:pt x="17365" y="2562"/>
                    <a:pt x="19573" y="2341"/>
                    <a:pt x="20982" y="2150"/>
                  </a:cubicBezTo>
                  <a:cubicBezTo>
                    <a:pt x="21018" y="2679"/>
                    <a:pt x="21113" y="3376"/>
                    <a:pt x="21220" y="4081"/>
                  </a:cubicBezTo>
                  <a:cubicBezTo>
                    <a:pt x="20093" y="4561"/>
                    <a:pt x="18040" y="5162"/>
                    <a:pt x="14470" y="5493"/>
                  </a:cubicBezTo>
                  <a:cubicBezTo>
                    <a:pt x="13910" y="5545"/>
                    <a:pt x="13344" y="5568"/>
                    <a:pt x="12776" y="5568"/>
                  </a:cubicBezTo>
                  <a:cubicBezTo>
                    <a:pt x="7778" y="5568"/>
                    <a:pt x="2696" y="3725"/>
                    <a:pt x="760" y="2940"/>
                  </a:cubicBezTo>
                  <a:cubicBezTo>
                    <a:pt x="1231" y="2116"/>
                    <a:pt x="1674" y="1335"/>
                    <a:pt x="2035" y="650"/>
                  </a:cubicBezTo>
                  <a:close/>
                  <a:moveTo>
                    <a:pt x="1892" y="0"/>
                  </a:moveTo>
                  <a:cubicBezTo>
                    <a:pt x="1785" y="0"/>
                    <a:pt x="1683" y="59"/>
                    <a:pt x="1631" y="159"/>
                  </a:cubicBezTo>
                  <a:cubicBezTo>
                    <a:pt x="1217" y="961"/>
                    <a:pt x="668" y="1922"/>
                    <a:pt x="87" y="2939"/>
                  </a:cubicBezTo>
                  <a:cubicBezTo>
                    <a:pt x="0" y="3092"/>
                    <a:pt x="66" y="3286"/>
                    <a:pt x="229" y="3355"/>
                  </a:cubicBezTo>
                  <a:cubicBezTo>
                    <a:pt x="1905" y="4056"/>
                    <a:pt x="7377" y="6153"/>
                    <a:pt x="12778" y="6153"/>
                  </a:cubicBezTo>
                  <a:cubicBezTo>
                    <a:pt x="13362" y="6153"/>
                    <a:pt x="13946" y="6129"/>
                    <a:pt x="14523" y="6074"/>
                  </a:cubicBezTo>
                  <a:cubicBezTo>
                    <a:pt x="18400" y="5716"/>
                    <a:pt x="20547" y="5034"/>
                    <a:pt x="21665" y="4525"/>
                  </a:cubicBezTo>
                  <a:cubicBezTo>
                    <a:pt x="21783" y="4470"/>
                    <a:pt x="21851" y="4344"/>
                    <a:pt x="21832" y="4215"/>
                  </a:cubicBezTo>
                  <a:cubicBezTo>
                    <a:pt x="21698" y="3341"/>
                    <a:pt x="21560" y="2371"/>
                    <a:pt x="21552" y="1810"/>
                  </a:cubicBezTo>
                  <a:cubicBezTo>
                    <a:pt x="21550" y="1726"/>
                    <a:pt x="21513" y="1647"/>
                    <a:pt x="21449" y="1592"/>
                  </a:cubicBezTo>
                  <a:cubicBezTo>
                    <a:pt x="21395" y="1547"/>
                    <a:pt x="21325" y="1523"/>
                    <a:pt x="21255" y="1523"/>
                  </a:cubicBezTo>
                  <a:cubicBezTo>
                    <a:pt x="21243" y="1523"/>
                    <a:pt x="21230" y="1524"/>
                    <a:pt x="21218" y="1525"/>
                  </a:cubicBezTo>
                  <a:cubicBezTo>
                    <a:pt x="19853" y="1722"/>
                    <a:pt x="17536" y="1977"/>
                    <a:pt x="14699" y="1977"/>
                  </a:cubicBezTo>
                  <a:cubicBezTo>
                    <a:pt x="11024" y="1977"/>
                    <a:pt x="6474" y="1550"/>
                    <a:pt x="1986" y="16"/>
                  </a:cubicBezTo>
                  <a:cubicBezTo>
                    <a:pt x="1955" y="5"/>
                    <a:pt x="1923" y="0"/>
                    <a:pt x="1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5"/>
            <p:cNvSpPr/>
            <p:nvPr/>
          </p:nvSpPr>
          <p:spPr>
            <a:xfrm>
              <a:off x="1481402" y="2186881"/>
              <a:ext cx="532163" cy="697019"/>
            </a:xfrm>
            <a:custGeom>
              <a:avLst/>
              <a:gdLst/>
              <a:ahLst/>
              <a:cxnLst/>
              <a:rect l="l" t="t" r="r" b="b"/>
              <a:pathLst>
                <a:path w="26244" h="34374" extrusionOk="0">
                  <a:moveTo>
                    <a:pt x="19122" y="0"/>
                  </a:moveTo>
                  <a:cubicBezTo>
                    <a:pt x="19083" y="2182"/>
                    <a:pt x="18458" y="6994"/>
                    <a:pt x="13761" y="7894"/>
                  </a:cubicBezTo>
                  <a:cubicBezTo>
                    <a:pt x="13381" y="7966"/>
                    <a:pt x="13005" y="8001"/>
                    <a:pt x="12632" y="8001"/>
                  </a:cubicBezTo>
                  <a:cubicBezTo>
                    <a:pt x="8188" y="8001"/>
                    <a:pt x="4329" y="3147"/>
                    <a:pt x="2905" y="1109"/>
                  </a:cubicBezTo>
                  <a:cubicBezTo>
                    <a:pt x="2547" y="1125"/>
                    <a:pt x="2178" y="1133"/>
                    <a:pt x="1797" y="1133"/>
                  </a:cubicBezTo>
                  <a:cubicBezTo>
                    <a:pt x="1649" y="1133"/>
                    <a:pt x="1501" y="1140"/>
                    <a:pt x="1354" y="1148"/>
                  </a:cubicBezTo>
                  <a:cubicBezTo>
                    <a:pt x="2116" y="2802"/>
                    <a:pt x="3516" y="6520"/>
                    <a:pt x="3229" y="11015"/>
                  </a:cubicBezTo>
                  <a:cubicBezTo>
                    <a:pt x="2936" y="15584"/>
                    <a:pt x="973" y="17536"/>
                    <a:pt x="1" y="18231"/>
                  </a:cubicBezTo>
                  <a:cubicBezTo>
                    <a:pt x="678" y="19569"/>
                    <a:pt x="1544" y="20922"/>
                    <a:pt x="2578" y="21807"/>
                  </a:cubicBezTo>
                  <a:cubicBezTo>
                    <a:pt x="5309" y="24148"/>
                    <a:pt x="6089" y="26359"/>
                    <a:pt x="5049" y="29219"/>
                  </a:cubicBezTo>
                  <a:cubicBezTo>
                    <a:pt x="4825" y="29835"/>
                    <a:pt x="4414" y="30633"/>
                    <a:pt x="3900" y="31563"/>
                  </a:cubicBezTo>
                  <a:cubicBezTo>
                    <a:pt x="8342" y="33722"/>
                    <a:pt x="12508" y="34374"/>
                    <a:pt x="15918" y="34374"/>
                  </a:cubicBezTo>
                  <a:cubicBezTo>
                    <a:pt x="19730" y="34374"/>
                    <a:pt x="22598" y="33559"/>
                    <a:pt x="23854" y="33126"/>
                  </a:cubicBezTo>
                  <a:cubicBezTo>
                    <a:pt x="23803" y="32702"/>
                    <a:pt x="23774" y="32347"/>
                    <a:pt x="23774" y="32081"/>
                  </a:cubicBezTo>
                  <a:cubicBezTo>
                    <a:pt x="23774" y="30001"/>
                    <a:pt x="23643" y="25969"/>
                    <a:pt x="23643" y="23369"/>
                  </a:cubicBezTo>
                  <a:cubicBezTo>
                    <a:pt x="23643" y="20769"/>
                    <a:pt x="26243" y="18427"/>
                    <a:pt x="25463" y="15827"/>
                  </a:cubicBezTo>
                  <a:cubicBezTo>
                    <a:pt x="24683" y="13225"/>
                    <a:pt x="24423" y="11015"/>
                    <a:pt x="24423" y="11015"/>
                  </a:cubicBezTo>
                  <a:lnTo>
                    <a:pt x="24536" y="10881"/>
                  </a:lnTo>
                  <a:cubicBezTo>
                    <a:pt x="22927" y="7535"/>
                    <a:pt x="21724" y="2054"/>
                    <a:pt x="21320" y="65"/>
                  </a:cubicBezTo>
                  <a:cubicBezTo>
                    <a:pt x="20592" y="59"/>
                    <a:pt x="19845" y="46"/>
                    <a:pt x="1912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5"/>
            <p:cNvSpPr/>
            <p:nvPr/>
          </p:nvSpPr>
          <p:spPr>
            <a:xfrm>
              <a:off x="1474812" y="2180960"/>
              <a:ext cx="538185" cy="708780"/>
            </a:xfrm>
            <a:custGeom>
              <a:avLst/>
              <a:gdLst/>
              <a:ahLst/>
              <a:cxnLst/>
              <a:rect l="l" t="t" r="r" b="b"/>
              <a:pathLst>
                <a:path w="26541" h="34954" extrusionOk="0">
                  <a:moveTo>
                    <a:pt x="19730" y="601"/>
                  </a:moveTo>
                  <a:cubicBezTo>
                    <a:pt x="20287" y="630"/>
                    <a:pt x="20858" y="641"/>
                    <a:pt x="21406" y="647"/>
                  </a:cubicBezTo>
                  <a:cubicBezTo>
                    <a:pt x="21871" y="2899"/>
                    <a:pt x="23005" y="7894"/>
                    <a:pt x="24516" y="11130"/>
                  </a:cubicBezTo>
                  <a:cubicBezTo>
                    <a:pt x="24470" y="11190"/>
                    <a:pt x="24449" y="11265"/>
                    <a:pt x="24458" y="11342"/>
                  </a:cubicBezTo>
                  <a:cubicBezTo>
                    <a:pt x="24461" y="11364"/>
                    <a:pt x="24731" y="13608"/>
                    <a:pt x="25510" y="16202"/>
                  </a:cubicBezTo>
                  <a:cubicBezTo>
                    <a:pt x="25916" y="17561"/>
                    <a:pt x="25323" y="18858"/>
                    <a:pt x="24695" y="20233"/>
                  </a:cubicBezTo>
                  <a:cubicBezTo>
                    <a:pt x="24194" y="21328"/>
                    <a:pt x="23677" y="22459"/>
                    <a:pt x="23677" y="23661"/>
                  </a:cubicBezTo>
                  <a:cubicBezTo>
                    <a:pt x="23677" y="25036"/>
                    <a:pt x="23712" y="26788"/>
                    <a:pt x="23746" y="28483"/>
                  </a:cubicBezTo>
                  <a:cubicBezTo>
                    <a:pt x="23778" y="29979"/>
                    <a:pt x="23807" y="31393"/>
                    <a:pt x="23807" y="32373"/>
                  </a:cubicBezTo>
                  <a:cubicBezTo>
                    <a:pt x="23807" y="32588"/>
                    <a:pt x="23824" y="32865"/>
                    <a:pt x="23862" y="33216"/>
                  </a:cubicBezTo>
                  <a:cubicBezTo>
                    <a:pt x="22555" y="33646"/>
                    <a:pt x="19822" y="34369"/>
                    <a:pt x="16243" y="34369"/>
                  </a:cubicBezTo>
                  <a:cubicBezTo>
                    <a:pt x="12942" y="34369"/>
                    <a:pt x="8920" y="33754"/>
                    <a:pt x="4631" y="31725"/>
                  </a:cubicBezTo>
                  <a:cubicBezTo>
                    <a:pt x="5155" y="30765"/>
                    <a:pt x="5463" y="30124"/>
                    <a:pt x="5649" y="29612"/>
                  </a:cubicBezTo>
                  <a:cubicBezTo>
                    <a:pt x="6726" y="26649"/>
                    <a:pt x="5963" y="24336"/>
                    <a:pt x="3094" y="21878"/>
                  </a:cubicBezTo>
                  <a:cubicBezTo>
                    <a:pt x="2265" y="21167"/>
                    <a:pt x="1461" y="20069"/>
                    <a:pt x="699" y="18609"/>
                  </a:cubicBezTo>
                  <a:cubicBezTo>
                    <a:pt x="1839" y="17714"/>
                    <a:pt x="3569" y="15658"/>
                    <a:pt x="3845" y="11326"/>
                  </a:cubicBezTo>
                  <a:cubicBezTo>
                    <a:pt x="4112" y="7142"/>
                    <a:pt x="2956" y="3640"/>
                    <a:pt x="2122" y="1718"/>
                  </a:cubicBezTo>
                  <a:cubicBezTo>
                    <a:pt x="2451" y="1718"/>
                    <a:pt x="2770" y="1712"/>
                    <a:pt x="3083" y="1700"/>
                  </a:cubicBezTo>
                  <a:cubicBezTo>
                    <a:pt x="4683" y="3959"/>
                    <a:pt x="8502" y="8587"/>
                    <a:pt x="12948" y="8587"/>
                  </a:cubicBezTo>
                  <a:cubicBezTo>
                    <a:pt x="13341" y="8587"/>
                    <a:pt x="13739" y="8551"/>
                    <a:pt x="14141" y="8474"/>
                  </a:cubicBezTo>
                  <a:cubicBezTo>
                    <a:pt x="18859" y="7570"/>
                    <a:pt x="19637" y="2887"/>
                    <a:pt x="19730" y="601"/>
                  </a:cubicBezTo>
                  <a:close/>
                  <a:moveTo>
                    <a:pt x="19448" y="0"/>
                  </a:moveTo>
                  <a:cubicBezTo>
                    <a:pt x="19375" y="0"/>
                    <a:pt x="19303" y="28"/>
                    <a:pt x="19249" y="77"/>
                  </a:cubicBezTo>
                  <a:cubicBezTo>
                    <a:pt x="19190" y="132"/>
                    <a:pt x="19156" y="207"/>
                    <a:pt x="19154" y="287"/>
                  </a:cubicBezTo>
                  <a:cubicBezTo>
                    <a:pt x="19119" y="2288"/>
                    <a:pt x="18551" y="7034"/>
                    <a:pt x="14031" y="7899"/>
                  </a:cubicBezTo>
                  <a:cubicBezTo>
                    <a:pt x="13668" y="7969"/>
                    <a:pt x="13307" y="8001"/>
                    <a:pt x="12950" y="8001"/>
                  </a:cubicBezTo>
                  <a:cubicBezTo>
                    <a:pt x="8695" y="8001"/>
                    <a:pt x="4957" y="3359"/>
                    <a:pt x="3470" y="1233"/>
                  </a:cubicBezTo>
                  <a:cubicBezTo>
                    <a:pt x="3416" y="1155"/>
                    <a:pt x="3327" y="1108"/>
                    <a:pt x="3232" y="1108"/>
                  </a:cubicBezTo>
                  <a:cubicBezTo>
                    <a:pt x="3227" y="1108"/>
                    <a:pt x="3223" y="1108"/>
                    <a:pt x="3218" y="1108"/>
                  </a:cubicBezTo>
                  <a:cubicBezTo>
                    <a:pt x="2719" y="1130"/>
                    <a:pt x="2190" y="1119"/>
                    <a:pt x="1663" y="1149"/>
                  </a:cubicBezTo>
                  <a:cubicBezTo>
                    <a:pt x="1457" y="1160"/>
                    <a:pt x="1327" y="1376"/>
                    <a:pt x="1413" y="1563"/>
                  </a:cubicBezTo>
                  <a:cubicBezTo>
                    <a:pt x="2223" y="3323"/>
                    <a:pt x="3541" y="6925"/>
                    <a:pt x="3262" y="11289"/>
                  </a:cubicBezTo>
                  <a:cubicBezTo>
                    <a:pt x="2973" y="15808"/>
                    <a:pt x="994" y="17687"/>
                    <a:pt x="157" y="18285"/>
                  </a:cubicBezTo>
                  <a:cubicBezTo>
                    <a:pt x="39" y="18369"/>
                    <a:pt x="1" y="18526"/>
                    <a:pt x="66" y="18655"/>
                  </a:cubicBezTo>
                  <a:cubicBezTo>
                    <a:pt x="894" y="20293"/>
                    <a:pt x="1786" y="21526"/>
                    <a:pt x="2713" y="22322"/>
                  </a:cubicBezTo>
                  <a:cubicBezTo>
                    <a:pt x="5366" y="24595"/>
                    <a:pt x="6080" y="26716"/>
                    <a:pt x="5099" y="29412"/>
                  </a:cubicBezTo>
                  <a:cubicBezTo>
                    <a:pt x="4856" y="30080"/>
                    <a:pt x="4368" y="30994"/>
                    <a:pt x="3969" y="31715"/>
                  </a:cubicBezTo>
                  <a:cubicBezTo>
                    <a:pt x="3888" y="31861"/>
                    <a:pt x="3947" y="32045"/>
                    <a:pt x="4098" y="32120"/>
                  </a:cubicBezTo>
                  <a:cubicBezTo>
                    <a:pt x="8581" y="34297"/>
                    <a:pt x="12794" y="34953"/>
                    <a:pt x="16242" y="34953"/>
                  </a:cubicBezTo>
                  <a:cubicBezTo>
                    <a:pt x="20129" y="34953"/>
                    <a:pt x="23044" y="34119"/>
                    <a:pt x="24275" y="33694"/>
                  </a:cubicBezTo>
                  <a:cubicBezTo>
                    <a:pt x="24406" y="33649"/>
                    <a:pt x="24487" y="33520"/>
                    <a:pt x="24471" y="33383"/>
                  </a:cubicBezTo>
                  <a:cubicBezTo>
                    <a:pt x="24417" y="32942"/>
                    <a:pt x="24392" y="32611"/>
                    <a:pt x="24392" y="32373"/>
                  </a:cubicBezTo>
                  <a:cubicBezTo>
                    <a:pt x="24392" y="31387"/>
                    <a:pt x="24363" y="29971"/>
                    <a:pt x="24333" y="28471"/>
                  </a:cubicBezTo>
                  <a:cubicBezTo>
                    <a:pt x="24298" y="26780"/>
                    <a:pt x="24262" y="25031"/>
                    <a:pt x="24262" y="23661"/>
                  </a:cubicBezTo>
                  <a:cubicBezTo>
                    <a:pt x="24262" y="22587"/>
                    <a:pt x="24753" y="21513"/>
                    <a:pt x="25226" y="20477"/>
                  </a:cubicBezTo>
                  <a:cubicBezTo>
                    <a:pt x="25873" y="19064"/>
                    <a:pt x="26541" y="17604"/>
                    <a:pt x="26070" y="16034"/>
                  </a:cubicBezTo>
                  <a:cubicBezTo>
                    <a:pt x="25410" y="13834"/>
                    <a:pt x="25123" y="11895"/>
                    <a:pt x="25056" y="11397"/>
                  </a:cubicBezTo>
                  <a:lnTo>
                    <a:pt x="25086" y="11361"/>
                  </a:lnTo>
                  <a:cubicBezTo>
                    <a:pt x="25159" y="11272"/>
                    <a:pt x="25175" y="11149"/>
                    <a:pt x="25125" y="11046"/>
                  </a:cubicBezTo>
                  <a:cubicBezTo>
                    <a:pt x="23547" y="7764"/>
                    <a:pt x="22367" y="2437"/>
                    <a:pt x="21933" y="299"/>
                  </a:cubicBezTo>
                  <a:cubicBezTo>
                    <a:pt x="21905" y="163"/>
                    <a:pt x="21787" y="66"/>
                    <a:pt x="21649" y="65"/>
                  </a:cubicBezTo>
                  <a:cubicBezTo>
                    <a:pt x="20940" y="59"/>
                    <a:pt x="20184" y="46"/>
                    <a:pt x="19465" y="1"/>
                  </a:cubicBezTo>
                  <a:cubicBezTo>
                    <a:pt x="19460" y="0"/>
                    <a:pt x="19454" y="0"/>
                    <a:pt x="19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5"/>
            <p:cNvSpPr/>
            <p:nvPr/>
          </p:nvSpPr>
          <p:spPr>
            <a:xfrm>
              <a:off x="1698993" y="2595947"/>
              <a:ext cx="173210" cy="59393"/>
            </a:xfrm>
            <a:custGeom>
              <a:avLst/>
              <a:gdLst/>
              <a:ahLst/>
              <a:cxnLst/>
              <a:rect l="l" t="t" r="r" b="b"/>
              <a:pathLst>
                <a:path w="8542" h="2929" extrusionOk="0">
                  <a:moveTo>
                    <a:pt x="8212" y="0"/>
                  </a:moveTo>
                  <a:cubicBezTo>
                    <a:pt x="8180" y="0"/>
                    <a:pt x="8147" y="6"/>
                    <a:pt x="8114" y="17"/>
                  </a:cubicBezTo>
                  <a:cubicBezTo>
                    <a:pt x="2928" y="1747"/>
                    <a:pt x="271" y="2345"/>
                    <a:pt x="244" y="2351"/>
                  </a:cubicBezTo>
                  <a:cubicBezTo>
                    <a:pt x="98" y="2382"/>
                    <a:pt x="0" y="2519"/>
                    <a:pt x="16" y="2667"/>
                  </a:cubicBezTo>
                  <a:cubicBezTo>
                    <a:pt x="33" y="2816"/>
                    <a:pt x="158" y="2929"/>
                    <a:pt x="308" y="2929"/>
                  </a:cubicBezTo>
                  <a:cubicBezTo>
                    <a:pt x="329" y="2929"/>
                    <a:pt x="349" y="2926"/>
                    <a:pt x="370" y="2922"/>
                  </a:cubicBezTo>
                  <a:cubicBezTo>
                    <a:pt x="397" y="2916"/>
                    <a:pt x="3079" y="2313"/>
                    <a:pt x="8299" y="572"/>
                  </a:cubicBezTo>
                  <a:cubicBezTo>
                    <a:pt x="8456" y="523"/>
                    <a:pt x="8541" y="356"/>
                    <a:pt x="8489" y="201"/>
                  </a:cubicBezTo>
                  <a:cubicBezTo>
                    <a:pt x="8448" y="78"/>
                    <a:pt x="8334" y="0"/>
                    <a:pt x="8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5"/>
            <p:cNvSpPr/>
            <p:nvPr/>
          </p:nvSpPr>
          <p:spPr>
            <a:xfrm>
              <a:off x="1029532" y="2727901"/>
              <a:ext cx="669725" cy="205918"/>
            </a:xfrm>
            <a:custGeom>
              <a:avLst/>
              <a:gdLst/>
              <a:ahLst/>
              <a:cxnLst/>
              <a:rect l="l" t="t" r="r" b="b"/>
              <a:pathLst>
                <a:path w="33028" h="10155" extrusionOk="0">
                  <a:moveTo>
                    <a:pt x="6576" y="0"/>
                  </a:moveTo>
                  <a:lnTo>
                    <a:pt x="2428" y="670"/>
                  </a:lnTo>
                  <a:cubicBezTo>
                    <a:pt x="2428" y="670"/>
                    <a:pt x="0" y="3252"/>
                    <a:pt x="1601" y="4956"/>
                  </a:cubicBezTo>
                  <a:cubicBezTo>
                    <a:pt x="3202" y="6660"/>
                    <a:pt x="9812" y="8415"/>
                    <a:pt x="13374" y="8829"/>
                  </a:cubicBezTo>
                  <a:cubicBezTo>
                    <a:pt x="16331" y="9172"/>
                    <a:pt x="20034" y="10154"/>
                    <a:pt x="22182" y="10154"/>
                  </a:cubicBezTo>
                  <a:cubicBezTo>
                    <a:pt x="22623" y="10154"/>
                    <a:pt x="22998" y="10113"/>
                    <a:pt x="23288" y="10016"/>
                  </a:cubicBezTo>
                  <a:cubicBezTo>
                    <a:pt x="24991" y="9448"/>
                    <a:pt x="26283" y="8105"/>
                    <a:pt x="26283" y="8105"/>
                  </a:cubicBezTo>
                  <a:cubicBezTo>
                    <a:pt x="26283" y="8105"/>
                    <a:pt x="28605" y="9758"/>
                    <a:pt x="29483" y="9862"/>
                  </a:cubicBezTo>
                  <a:cubicBezTo>
                    <a:pt x="29570" y="9872"/>
                    <a:pt x="29645" y="9876"/>
                    <a:pt x="29710" y="9876"/>
                  </a:cubicBezTo>
                  <a:cubicBezTo>
                    <a:pt x="30302" y="9876"/>
                    <a:pt x="30052" y="9500"/>
                    <a:pt x="30052" y="9500"/>
                  </a:cubicBezTo>
                  <a:lnTo>
                    <a:pt x="27211" y="7126"/>
                  </a:lnTo>
                  <a:lnTo>
                    <a:pt x="27211" y="7126"/>
                  </a:lnTo>
                  <a:cubicBezTo>
                    <a:pt x="27212" y="7126"/>
                    <a:pt x="30540" y="8936"/>
                    <a:pt x="31335" y="8936"/>
                  </a:cubicBezTo>
                  <a:cubicBezTo>
                    <a:pt x="31356" y="8936"/>
                    <a:pt x="31376" y="8935"/>
                    <a:pt x="31394" y="8932"/>
                  </a:cubicBezTo>
                  <a:cubicBezTo>
                    <a:pt x="32065" y="8830"/>
                    <a:pt x="31858" y="8417"/>
                    <a:pt x="31858" y="8417"/>
                  </a:cubicBezTo>
                  <a:lnTo>
                    <a:pt x="28089" y="6093"/>
                  </a:lnTo>
                  <a:lnTo>
                    <a:pt x="28089" y="6093"/>
                  </a:lnTo>
                  <a:cubicBezTo>
                    <a:pt x="28089" y="6093"/>
                    <a:pt x="31858" y="7952"/>
                    <a:pt x="32307" y="7952"/>
                  </a:cubicBezTo>
                  <a:cubicBezTo>
                    <a:pt x="32313" y="7952"/>
                    <a:pt x="32319" y="7952"/>
                    <a:pt x="32324" y="7951"/>
                  </a:cubicBezTo>
                  <a:cubicBezTo>
                    <a:pt x="32685" y="7900"/>
                    <a:pt x="32736" y="7229"/>
                    <a:pt x="32375" y="7022"/>
                  </a:cubicBezTo>
                  <a:cubicBezTo>
                    <a:pt x="32017" y="6818"/>
                    <a:pt x="28162" y="4181"/>
                    <a:pt x="28442" y="4181"/>
                  </a:cubicBezTo>
                  <a:cubicBezTo>
                    <a:pt x="28445" y="4181"/>
                    <a:pt x="28448" y="4181"/>
                    <a:pt x="28451" y="4182"/>
                  </a:cubicBezTo>
                  <a:cubicBezTo>
                    <a:pt x="28812" y="4234"/>
                    <a:pt x="31290" y="5164"/>
                    <a:pt x="32271" y="5318"/>
                  </a:cubicBezTo>
                  <a:cubicBezTo>
                    <a:pt x="32473" y="5350"/>
                    <a:pt x="32607" y="5364"/>
                    <a:pt x="32694" y="5364"/>
                  </a:cubicBezTo>
                  <a:cubicBezTo>
                    <a:pt x="33028" y="5364"/>
                    <a:pt x="32654" y="5151"/>
                    <a:pt x="32736" y="4905"/>
                  </a:cubicBezTo>
                  <a:cubicBezTo>
                    <a:pt x="32839" y="4595"/>
                    <a:pt x="27332" y="2542"/>
                    <a:pt x="26682" y="2542"/>
                  </a:cubicBezTo>
                  <a:cubicBezTo>
                    <a:pt x="26032" y="2542"/>
                    <a:pt x="23042" y="7092"/>
                    <a:pt x="23042" y="7092"/>
                  </a:cubicBezTo>
                  <a:cubicBezTo>
                    <a:pt x="23042" y="7092"/>
                    <a:pt x="22906" y="7102"/>
                    <a:pt x="22645" y="7102"/>
                  </a:cubicBezTo>
                  <a:cubicBezTo>
                    <a:pt x="21601" y="7102"/>
                    <a:pt x="18542" y="6936"/>
                    <a:pt x="14070" y="5272"/>
                  </a:cubicBezTo>
                  <a:cubicBezTo>
                    <a:pt x="8478" y="3192"/>
                    <a:pt x="6576" y="0"/>
                    <a:pt x="6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5"/>
            <p:cNvSpPr/>
            <p:nvPr/>
          </p:nvSpPr>
          <p:spPr>
            <a:xfrm>
              <a:off x="1021806" y="2721960"/>
              <a:ext cx="680756" cy="217760"/>
            </a:xfrm>
            <a:custGeom>
              <a:avLst/>
              <a:gdLst/>
              <a:ahLst/>
              <a:cxnLst/>
              <a:rect l="l" t="t" r="r" b="b"/>
              <a:pathLst>
                <a:path w="33572" h="10739" extrusionOk="0">
                  <a:moveTo>
                    <a:pt x="6957" y="0"/>
                  </a:moveTo>
                  <a:cubicBezTo>
                    <a:pt x="6906" y="0"/>
                    <a:pt x="6855" y="14"/>
                    <a:pt x="6808" y="42"/>
                  </a:cubicBezTo>
                  <a:cubicBezTo>
                    <a:pt x="6669" y="124"/>
                    <a:pt x="6624" y="304"/>
                    <a:pt x="6707" y="443"/>
                  </a:cubicBezTo>
                  <a:cubicBezTo>
                    <a:pt x="6787" y="577"/>
                    <a:pt x="8725" y="3747"/>
                    <a:pt x="14347" y="5839"/>
                  </a:cubicBezTo>
                  <a:cubicBezTo>
                    <a:pt x="18842" y="7510"/>
                    <a:pt x="21900" y="7689"/>
                    <a:pt x="22998" y="7689"/>
                  </a:cubicBezTo>
                  <a:cubicBezTo>
                    <a:pt x="23265" y="7689"/>
                    <a:pt x="23417" y="7679"/>
                    <a:pt x="23445" y="7676"/>
                  </a:cubicBezTo>
                  <a:cubicBezTo>
                    <a:pt x="23535" y="7669"/>
                    <a:pt x="23616" y="7622"/>
                    <a:pt x="23666" y="7546"/>
                  </a:cubicBezTo>
                  <a:cubicBezTo>
                    <a:pt x="24998" y="5521"/>
                    <a:pt x="26686" y="3254"/>
                    <a:pt x="27063" y="3127"/>
                  </a:cubicBezTo>
                  <a:cubicBezTo>
                    <a:pt x="27646" y="3127"/>
                    <a:pt x="32132" y="4824"/>
                    <a:pt x="32811" y="5286"/>
                  </a:cubicBezTo>
                  <a:cubicBezTo>
                    <a:pt x="32813" y="5305"/>
                    <a:pt x="32814" y="5322"/>
                    <a:pt x="32816" y="5340"/>
                  </a:cubicBezTo>
                  <a:cubicBezTo>
                    <a:pt x="32781" y="5335"/>
                    <a:pt x="32741" y="5329"/>
                    <a:pt x="32698" y="5322"/>
                  </a:cubicBezTo>
                  <a:cubicBezTo>
                    <a:pt x="32119" y="5232"/>
                    <a:pt x="30945" y="4842"/>
                    <a:pt x="30088" y="4557"/>
                  </a:cubicBezTo>
                  <a:cubicBezTo>
                    <a:pt x="29397" y="4329"/>
                    <a:pt x="29031" y="4209"/>
                    <a:pt x="28873" y="4186"/>
                  </a:cubicBezTo>
                  <a:cubicBezTo>
                    <a:pt x="28860" y="4184"/>
                    <a:pt x="28847" y="4183"/>
                    <a:pt x="28835" y="4183"/>
                  </a:cubicBezTo>
                  <a:cubicBezTo>
                    <a:pt x="28708" y="4183"/>
                    <a:pt x="28572" y="4265"/>
                    <a:pt x="28530" y="4385"/>
                  </a:cubicBezTo>
                  <a:cubicBezTo>
                    <a:pt x="28347" y="4919"/>
                    <a:pt x="32566" y="7544"/>
                    <a:pt x="32609" y="7570"/>
                  </a:cubicBezTo>
                  <a:cubicBezTo>
                    <a:pt x="32681" y="7610"/>
                    <a:pt x="32708" y="7714"/>
                    <a:pt x="32709" y="7790"/>
                  </a:cubicBezTo>
                  <a:cubicBezTo>
                    <a:pt x="32710" y="7886"/>
                    <a:pt x="32676" y="7947"/>
                    <a:pt x="32694" y="7953"/>
                  </a:cubicBezTo>
                  <a:cubicBezTo>
                    <a:pt x="32396" y="7925"/>
                    <a:pt x="30377" y="7001"/>
                    <a:pt x="28599" y="6123"/>
                  </a:cubicBezTo>
                  <a:cubicBezTo>
                    <a:pt x="28557" y="6103"/>
                    <a:pt x="28513" y="6093"/>
                    <a:pt x="28470" y="6093"/>
                  </a:cubicBezTo>
                  <a:cubicBezTo>
                    <a:pt x="28367" y="6093"/>
                    <a:pt x="28268" y="6148"/>
                    <a:pt x="28214" y="6244"/>
                  </a:cubicBezTo>
                  <a:cubicBezTo>
                    <a:pt x="28139" y="6381"/>
                    <a:pt x="28183" y="6553"/>
                    <a:pt x="28315" y="6635"/>
                  </a:cubicBezTo>
                  <a:lnTo>
                    <a:pt x="31945" y="8872"/>
                  </a:lnTo>
                  <a:cubicBezTo>
                    <a:pt x="31911" y="8892"/>
                    <a:pt x="31843" y="8917"/>
                    <a:pt x="31729" y="8936"/>
                  </a:cubicBezTo>
                  <a:cubicBezTo>
                    <a:pt x="31723" y="8937"/>
                    <a:pt x="31715" y="8937"/>
                    <a:pt x="31707" y="8937"/>
                  </a:cubicBezTo>
                  <a:cubicBezTo>
                    <a:pt x="31293" y="8937"/>
                    <a:pt x="29344" y="8038"/>
                    <a:pt x="27732" y="7160"/>
                  </a:cubicBezTo>
                  <a:cubicBezTo>
                    <a:pt x="27687" y="7136"/>
                    <a:pt x="27640" y="7124"/>
                    <a:pt x="27592" y="7124"/>
                  </a:cubicBezTo>
                  <a:cubicBezTo>
                    <a:pt x="27498" y="7124"/>
                    <a:pt x="27406" y="7170"/>
                    <a:pt x="27350" y="7253"/>
                  </a:cubicBezTo>
                  <a:cubicBezTo>
                    <a:pt x="27265" y="7377"/>
                    <a:pt x="27288" y="7545"/>
                    <a:pt x="27404" y="7642"/>
                  </a:cubicBezTo>
                  <a:lnTo>
                    <a:pt x="30075" y="9876"/>
                  </a:lnTo>
                  <a:cubicBezTo>
                    <a:pt x="30016" y="9875"/>
                    <a:pt x="29957" y="9870"/>
                    <a:pt x="29898" y="9863"/>
                  </a:cubicBezTo>
                  <a:cubicBezTo>
                    <a:pt x="29239" y="9786"/>
                    <a:pt x="27461" y="8609"/>
                    <a:pt x="26832" y="8160"/>
                  </a:cubicBezTo>
                  <a:cubicBezTo>
                    <a:pt x="26781" y="8124"/>
                    <a:pt x="26722" y="8107"/>
                    <a:pt x="26663" y="8107"/>
                  </a:cubicBezTo>
                  <a:cubicBezTo>
                    <a:pt x="26585" y="8107"/>
                    <a:pt x="26508" y="8137"/>
                    <a:pt x="26451" y="8196"/>
                  </a:cubicBezTo>
                  <a:cubicBezTo>
                    <a:pt x="26438" y="8209"/>
                    <a:pt x="25192" y="9493"/>
                    <a:pt x="23575" y="10032"/>
                  </a:cubicBezTo>
                  <a:cubicBezTo>
                    <a:pt x="23318" y="10117"/>
                    <a:pt x="22976" y="10154"/>
                    <a:pt x="22571" y="10154"/>
                  </a:cubicBezTo>
                  <a:cubicBezTo>
                    <a:pt x="21339" y="10154"/>
                    <a:pt x="19523" y="9815"/>
                    <a:pt x="17754" y="9484"/>
                  </a:cubicBezTo>
                  <a:cubicBezTo>
                    <a:pt x="16419" y="9234"/>
                    <a:pt x="15039" y="8976"/>
                    <a:pt x="13788" y="8831"/>
                  </a:cubicBezTo>
                  <a:cubicBezTo>
                    <a:pt x="10154" y="8410"/>
                    <a:pt x="3685" y="6636"/>
                    <a:pt x="2194" y="5049"/>
                  </a:cubicBezTo>
                  <a:cubicBezTo>
                    <a:pt x="801" y="3566"/>
                    <a:pt x="2999" y="1187"/>
                    <a:pt x="3021" y="1164"/>
                  </a:cubicBezTo>
                  <a:cubicBezTo>
                    <a:pt x="3132" y="1047"/>
                    <a:pt x="3127" y="861"/>
                    <a:pt x="3008" y="751"/>
                  </a:cubicBezTo>
                  <a:cubicBezTo>
                    <a:pt x="2952" y="697"/>
                    <a:pt x="2880" y="671"/>
                    <a:pt x="2808" y="671"/>
                  </a:cubicBezTo>
                  <a:cubicBezTo>
                    <a:pt x="2730" y="671"/>
                    <a:pt x="2652" y="702"/>
                    <a:pt x="2595" y="762"/>
                  </a:cubicBezTo>
                  <a:cubicBezTo>
                    <a:pt x="2488" y="877"/>
                    <a:pt x="1" y="3567"/>
                    <a:pt x="1768" y="5450"/>
                  </a:cubicBezTo>
                  <a:cubicBezTo>
                    <a:pt x="3402" y="7188"/>
                    <a:pt x="10044" y="8986"/>
                    <a:pt x="13720" y="9413"/>
                  </a:cubicBezTo>
                  <a:cubicBezTo>
                    <a:pt x="14951" y="9555"/>
                    <a:pt x="16322" y="9811"/>
                    <a:pt x="17646" y="10060"/>
                  </a:cubicBezTo>
                  <a:cubicBezTo>
                    <a:pt x="19500" y="10405"/>
                    <a:pt x="21279" y="10739"/>
                    <a:pt x="22564" y="10739"/>
                  </a:cubicBezTo>
                  <a:cubicBezTo>
                    <a:pt x="23036" y="10739"/>
                    <a:pt x="23442" y="10693"/>
                    <a:pt x="23760" y="10587"/>
                  </a:cubicBezTo>
                  <a:cubicBezTo>
                    <a:pt x="25158" y="10120"/>
                    <a:pt x="26271" y="9170"/>
                    <a:pt x="26693" y="8776"/>
                  </a:cubicBezTo>
                  <a:cubicBezTo>
                    <a:pt x="27307" y="9201"/>
                    <a:pt x="29032" y="10350"/>
                    <a:pt x="29829" y="10444"/>
                  </a:cubicBezTo>
                  <a:cubicBezTo>
                    <a:pt x="29911" y="10454"/>
                    <a:pt x="30002" y="10461"/>
                    <a:pt x="30095" y="10461"/>
                  </a:cubicBezTo>
                  <a:cubicBezTo>
                    <a:pt x="30334" y="10461"/>
                    <a:pt x="30582" y="10409"/>
                    <a:pt x="30710" y="10199"/>
                  </a:cubicBezTo>
                  <a:cubicBezTo>
                    <a:pt x="30832" y="10000"/>
                    <a:pt x="30767" y="9768"/>
                    <a:pt x="30675" y="9630"/>
                  </a:cubicBezTo>
                  <a:cubicBezTo>
                    <a:pt x="30659" y="9607"/>
                    <a:pt x="30641" y="9586"/>
                    <a:pt x="30620" y="9567"/>
                  </a:cubicBezTo>
                  <a:lnTo>
                    <a:pt x="29741" y="8834"/>
                  </a:lnTo>
                  <a:lnTo>
                    <a:pt x="29741" y="8834"/>
                  </a:lnTo>
                  <a:cubicBezTo>
                    <a:pt x="30553" y="9208"/>
                    <a:pt x="31346" y="9519"/>
                    <a:pt x="31733" y="9519"/>
                  </a:cubicBezTo>
                  <a:cubicBezTo>
                    <a:pt x="31765" y="9519"/>
                    <a:pt x="31793" y="9517"/>
                    <a:pt x="31819" y="9513"/>
                  </a:cubicBezTo>
                  <a:cubicBezTo>
                    <a:pt x="32159" y="9461"/>
                    <a:pt x="32388" y="9327"/>
                    <a:pt x="32497" y="9115"/>
                  </a:cubicBezTo>
                  <a:cubicBezTo>
                    <a:pt x="32599" y="8917"/>
                    <a:pt x="32563" y="8701"/>
                    <a:pt x="32500" y="8577"/>
                  </a:cubicBezTo>
                  <a:cubicBezTo>
                    <a:pt x="32481" y="8537"/>
                    <a:pt x="32451" y="8502"/>
                    <a:pt x="32415" y="8475"/>
                  </a:cubicBezTo>
                  <a:lnTo>
                    <a:pt x="32415" y="8475"/>
                  </a:lnTo>
                  <a:cubicBezTo>
                    <a:pt x="32550" y="8515"/>
                    <a:pt x="32650" y="8535"/>
                    <a:pt x="32714" y="8535"/>
                  </a:cubicBezTo>
                  <a:cubicBezTo>
                    <a:pt x="32725" y="8535"/>
                    <a:pt x="32736" y="8534"/>
                    <a:pt x="32745" y="8533"/>
                  </a:cubicBezTo>
                  <a:cubicBezTo>
                    <a:pt x="33014" y="8495"/>
                    <a:pt x="33219" y="8279"/>
                    <a:pt x="33278" y="7970"/>
                  </a:cubicBezTo>
                  <a:cubicBezTo>
                    <a:pt x="33349" y="7602"/>
                    <a:pt x="33193" y="7227"/>
                    <a:pt x="32901" y="7061"/>
                  </a:cubicBezTo>
                  <a:cubicBezTo>
                    <a:pt x="32648" y="6916"/>
                    <a:pt x="31243" y="5957"/>
                    <a:pt x="30199" y="5210"/>
                  </a:cubicBezTo>
                  <a:lnTo>
                    <a:pt x="30199" y="5210"/>
                  </a:lnTo>
                  <a:cubicBezTo>
                    <a:pt x="31064" y="5495"/>
                    <a:pt x="32048" y="5811"/>
                    <a:pt x="32606" y="5899"/>
                  </a:cubicBezTo>
                  <a:cubicBezTo>
                    <a:pt x="32788" y="5928"/>
                    <a:pt x="32941" y="5950"/>
                    <a:pt x="33069" y="5950"/>
                  </a:cubicBezTo>
                  <a:cubicBezTo>
                    <a:pt x="33238" y="5950"/>
                    <a:pt x="33362" y="5911"/>
                    <a:pt x="33445" y="5795"/>
                  </a:cubicBezTo>
                  <a:cubicBezTo>
                    <a:pt x="33572" y="5621"/>
                    <a:pt x="33479" y="5441"/>
                    <a:pt x="33435" y="5355"/>
                  </a:cubicBezTo>
                  <a:cubicBezTo>
                    <a:pt x="33421" y="5329"/>
                    <a:pt x="33394" y="5292"/>
                    <a:pt x="33394" y="5290"/>
                  </a:cubicBezTo>
                  <a:cubicBezTo>
                    <a:pt x="33424" y="5200"/>
                    <a:pt x="33396" y="5059"/>
                    <a:pt x="33341" y="4982"/>
                  </a:cubicBezTo>
                  <a:cubicBezTo>
                    <a:pt x="32929" y="4410"/>
                    <a:pt x="27661" y="2541"/>
                    <a:pt x="27063" y="2541"/>
                  </a:cubicBezTo>
                  <a:cubicBezTo>
                    <a:pt x="26409" y="2541"/>
                    <a:pt x="24652" y="4989"/>
                    <a:pt x="23260" y="7099"/>
                  </a:cubicBezTo>
                  <a:cubicBezTo>
                    <a:pt x="23214" y="7100"/>
                    <a:pt x="23156" y="7101"/>
                    <a:pt x="23088" y="7101"/>
                  </a:cubicBezTo>
                  <a:cubicBezTo>
                    <a:pt x="22134" y="7101"/>
                    <a:pt x="19058" y="6967"/>
                    <a:pt x="14553" y="5291"/>
                  </a:cubicBezTo>
                  <a:cubicBezTo>
                    <a:pt x="9139" y="3276"/>
                    <a:pt x="7228" y="174"/>
                    <a:pt x="7209" y="143"/>
                  </a:cubicBezTo>
                  <a:cubicBezTo>
                    <a:pt x="7154" y="51"/>
                    <a:pt x="7057" y="0"/>
                    <a:pt x="6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5"/>
            <p:cNvSpPr/>
            <p:nvPr/>
          </p:nvSpPr>
          <p:spPr>
            <a:xfrm>
              <a:off x="1910358" y="2568631"/>
              <a:ext cx="411025" cy="399000"/>
            </a:xfrm>
            <a:custGeom>
              <a:avLst/>
              <a:gdLst/>
              <a:ahLst/>
              <a:cxnLst/>
              <a:rect l="l" t="t" r="r" b="b"/>
              <a:pathLst>
                <a:path w="20270" h="19677" extrusionOk="0">
                  <a:moveTo>
                    <a:pt x="18295" y="0"/>
                  </a:moveTo>
                  <a:lnTo>
                    <a:pt x="14059" y="1998"/>
                  </a:lnTo>
                  <a:cubicBezTo>
                    <a:pt x="14059" y="1998"/>
                    <a:pt x="12343" y="6009"/>
                    <a:pt x="11126" y="8222"/>
                  </a:cubicBezTo>
                  <a:cubicBezTo>
                    <a:pt x="9908" y="10437"/>
                    <a:pt x="6669" y="15028"/>
                    <a:pt x="6365" y="15420"/>
                  </a:cubicBezTo>
                  <a:cubicBezTo>
                    <a:pt x="6025" y="15855"/>
                    <a:pt x="5368" y="15972"/>
                    <a:pt x="5368" y="15972"/>
                  </a:cubicBezTo>
                  <a:cubicBezTo>
                    <a:pt x="5368" y="15972"/>
                    <a:pt x="4814" y="14422"/>
                    <a:pt x="4150" y="12762"/>
                  </a:cubicBezTo>
                  <a:cubicBezTo>
                    <a:pt x="3646" y="11501"/>
                    <a:pt x="2756" y="11048"/>
                    <a:pt x="1823" y="11048"/>
                  </a:cubicBezTo>
                  <a:cubicBezTo>
                    <a:pt x="1528" y="11048"/>
                    <a:pt x="1228" y="11093"/>
                    <a:pt x="935" y="11173"/>
                  </a:cubicBezTo>
                  <a:cubicBezTo>
                    <a:pt x="935" y="11173"/>
                    <a:pt x="0" y="11649"/>
                    <a:pt x="322" y="11924"/>
                  </a:cubicBezTo>
                  <a:cubicBezTo>
                    <a:pt x="532" y="12105"/>
                    <a:pt x="1101" y="12136"/>
                    <a:pt x="1585" y="12136"/>
                  </a:cubicBezTo>
                  <a:cubicBezTo>
                    <a:pt x="1841" y="12136"/>
                    <a:pt x="2074" y="12127"/>
                    <a:pt x="2217" y="12127"/>
                  </a:cubicBezTo>
                  <a:cubicBezTo>
                    <a:pt x="2631" y="12127"/>
                    <a:pt x="3136" y="12632"/>
                    <a:pt x="3136" y="12632"/>
                  </a:cubicBezTo>
                  <a:cubicBezTo>
                    <a:pt x="3136" y="12632"/>
                    <a:pt x="470" y="12747"/>
                    <a:pt x="379" y="13161"/>
                  </a:cubicBezTo>
                  <a:cubicBezTo>
                    <a:pt x="287" y="13574"/>
                    <a:pt x="610" y="13690"/>
                    <a:pt x="1391" y="13690"/>
                  </a:cubicBezTo>
                  <a:cubicBezTo>
                    <a:pt x="2171" y="13690"/>
                    <a:pt x="3169" y="13738"/>
                    <a:pt x="3398" y="13876"/>
                  </a:cubicBezTo>
                  <a:cubicBezTo>
                    <a:pt x="3628" y="14013"/>
                    <a:pt x="745" y="14122"/>
                    <a:pt x="424" y="14718"/>
                  </a:cubicBezTo>
                  <a:cubicBezTo>
                    <a:pt x="263" y="15018"/>
                    <a:pt x="715" y="15079"/>
                    <a:pt x="1275" y="15079"/>
                  </a:cubicBezTo>
                  <a:cubicBezTo>
                    <a:pt x="1672" y="15079"/>
                    <a:pt x="2122" y="15048"/>
                    <a:pt x="2447" y="15048"/>
                  </a:cubicBezTo>
                  <a:cubicBezTo>
                    <a:pt x="2579" y="15048"/>
                    <a:pt x="2690" y="15054"/>
                    <a:pt x="2769" y="15068"/>
                  </a:cubicBezTo>
                  <a:cubicBezTo>
                    <a:pt x="3637" y="15227"/>
                    <a:pt x="3598" y="15973"/>
                    <a:pt x="3598" y="15973"/>
                  </a:cubicBezTo>
                  <a:cubicBezTo>
                    <a:pt x="3598" y="15973"/>
                    <a:pt x="2806" y="15793"/>
                    <a:pt x="2089" y="15793"/>
                  </a:cubicBezTo>
                  <a:cubicBezTo>
                    <a:pt x="1623" y="15793"/>
                    <a:pt x="1188" y="15869"/>
                    <a:pt x="1024" y="16122"/>
                  </a:cubicBezTo>
                  <a:cubicBezTo>
                    <a:pt x="692" y="16634"/>
                    <a:pt x="2058" y="16668"/>
                    <a:pt x="2310" y="16738"/>
                  </a:cubicBezTo>
                  <a:cubicBezTo>
                    <a:pt x="3217" y="16994"/>
                    <a:pt x="2979" y="17948"/>
                    <a:pt x="3529" y="18697"/>
                  </a:cubicBezTo>
                  <a:cubicBezTo>
                    <a:pt x="3999" y="19339"/>
                    <a:pt x="4139" y="19676"/>
                    <a:pt x="5068" y="19676"/>
                  </a:cubicBezTo>
                  <a:cubicBezTo>
                    <a:pt x="6675" y="19676"/>
                    <a:pt x="11175" y="13781"/>
                    <a:pt x="13518" y="11576"/>
                  </a:cubicBezTo>
                  <a:cubicBezTo>
                    <a:pt x="15861" y="9371"/>
                    <a:pt x="19168" y="6110"/>
                    <a:pt x="19719" y="4410"/>
                  </a:cubicBezTo>
                  <a:cubicBezTo>
                    <a:pt x="20269" y="2711"/>
                    <a:pt x="18662" y="92"/>
                    <a:pt x="18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5"/>
            <p:cNvSpPr/>
            <p:nvPr/>
          </p:nvSpPr>
          <p:spPr>
            <a:xfrm>
              <a:off x="1909243" y="2562669"/>
              <a:ext cx="415871" cy="410863"/>
            </a:xfrm>
            <a:custGeom>
              <a:avLst/>
              <a:gdLst/>
              <a:ahLst/>
              <a:cxnLst/>
              <a:rect l="l" t="t" r="r" b="b"/>
              <a:pathLst>
                <a:path w="20509" h="20262" extrusionOk="0">
                  <a:moveTo>
                    <a:pt x="18344" y="1"/>
                  </a:moveTo>
                  <a:cubicBezTo>
                    <a:pt x="18209" y="1"/>
                    <a:pt x="18080" y="84"/>
                    <a:pt x="18048" y="217"/>
                  </a:cubicBezTo>
                  <a:cubicBezTo>
                    <a:pt x="18009" y="373"/>
                    <a:pt x="18086" y="526"/>
                    <a:pt x="18244" y="565"/>
                  </a:cubicBezTo>
                  <a:cubicBezTo>
                    <a:pt x="18566" y="761"/>
                    <a:pt x="19982" y="3110"/>
                    <a:pt x="19494" y="4614"/>
                  </a:cubicBezTo>
                  <a:cubicBezTo>
                    <a:pt x="18897" y="6456"/>
                    <a:pt x="14738" y="10370"/>
                    <a:pt x="13371" y="11657"/>
                  </a:cubicBezTo>
                  <a:cubicBezTo>
                    <a:pt x="12601" y="12380"/>
                    <a:pt x="11612" y="13487"/>
                    <a:pt x="10564" y="14660"/>
                  </a:cubicBezTo>
                  <a:cubicBezTo>
                    <a:pt x="8671" y="16777"/>
                    <a:pt x="6078" y="19677"/>
                    <a:pt x="5122" y="19677"/>
                  </a:cubicBezTo>
                  <a:cubicBezTo>
                    <a:pt x="4435" y="19677"/>
                    <a:pt x="4313" y="19507"/>
                    <a:pt x="3952" y="19002"/>
                  </a:cubicBezTo>
                  <a:lnTo>
                    <a:pt x="3820" y="18818"/>
                  </a:lnTo>
                  <a:cubicBezTo>
                    <a:pt x="3637" y="18569"/>
                    <a:pt x="3552" y="18280"/>
                    <a:pt x="3469" y="18000"/>
                  </a:cubicBezTo>
                  <a:cubicBezTo>
                    <a:pt x="3323" y="17508"/>
                    <a:pt x="3157" y="16951"/>
                    <a:pt x="2444" y="16749"/>
                  </a:cubicBezTo>
                  <a:cubicBezTo>
                    <a:pt x="2384" y="16733"/>
                    <a:pt x="2269" y="16715"/>
                    <a:pt x="2127" y="16697"/>
                  </a:cubicBezTo>
                  <a:cubicBezTo>
                    <a:pt x="1971" y="16677"/>
                    <a:pt x="1533" y="16620"/>
                    <a:pt x="1358" y="16537"/>
                  </a:cubicBezTo>
                  <a:cubicBezTo>
                    <a:pt x="1477" y="16426"/>
                    <a:pt x="1773" y="16377"/>
                    <a:pt x="2146" y="16377"/>
                  </a:cubicBezTo>
                  <a:cubicBezTo>
                    <a:pt x="2575" y="16377"/>
                    <a:pt x="3106" y="16442"/>
                    <a:pt x="3588" y="16552"/>
                  </a:cubicBezTo>
                  <a:cubicBezTo>
                    <a:pt x="3609" y="16557"/>
                    <a:pt x="3631" y="16559"/>
                    <a:pt x="3652" y="16559"/>
                  </a:cubicBezTo>
                  <a:cubicBezTo>
                    <a:pt x="3715" y="16559"/>
                    <a:pt x="3778" y="16538"/>
                    <a:pt x="3829" y="16500"/>
                  </a:cubicBezTo>
                  <a:cubicBezTo>
                    <a:pt x="3898" y="16447"/>
                    <a:pt x="3940" y="16368"/>
                    <a:pt x="3945" y="16281"/>
                  </a:cubicBezTo>
                  <a:cubicBezTo>
                    <a:pt x="3964" y="15935"/>
                    <a:pt x="3764" y="15235"/>
                    <a:pt x="2876" y="15073"/>
                  </a:cubicBezTo>
                  <a:cubicBezTo>
                    <a:pt x="2778" y="15055"/>
                    <a:pt x="2649" y="15049"/>
                    <a:pt x="2497" y="15049"/>
                  </a:cubicBezTo>
                  <a:cubicBezTo>
                    <a:pt x="2339" y="15049"/>
                    <a:pt x="2157" y="15056"/>
                    <a:pt x="1961" y="15064"/>
                  </a:cubicBezTo>
                  <a:cubicBezTo>
                    <a:pt x="1785" y="15069"/>
                    <a:pt x="1540" y="15079"/>
                    <a:pt x="1310" y="15079"/>
                  </a:cubicBezTo>
                  <a:cubicBezTo>
                    <a:pt x="1136" y="15079"/>
                    <a:pt x="970" y="15074"/>
                    <a:pt x="850" y="15057"/>
                  </a:cubicBezTo>
                  <a:cubicBezTo>
                    <a:pt x="1237" y="14844"/>
                    <a:pt x="2392" y="14678"/>
                    <a:pt x="2807" y="14619"/>
                  </a:cubicBezTo>
                  <a:cubicBezTo>
                    <a:pt x="3532" y="14514"/>
                    <a:pt x="3704" y="14489"/>
                    <a:pt x="3754" y="14244"/>
                  </a:cubicBezTo>
                  <a:cubicBezTo>
                    <a:pt x="3778" y="14123"/>
                    <a:pt x="3711" y="13982"/>
                    <a:pt x="3605" y="13918"/>
                  </a:cubicBezTo>
                  <a:cubicBezTo>
                    <a:pt x="3275" y="13719"/>
                    <a:pt x="2111" y="13690"/>
                    <a:pt x="1446" y="13690"/>
                  </a:cubicBezTo>
                  <a:cubicBezTo>
                    <a:pt x="829" y="13690"/>
                    <a:pt x="725" y="13607"/>
                    <a:pt x="713" y="13596"/>
                  </a:cubicBezTo>
                  <a:cubicBezTo>
                    <a:pt x="711" y="13588"/>
                    <a:pt x="711" y="13579"/>
                    <a:pt x="712" y="13571"/>
                  </a:cubicBezTo>
                  <a:cubicBezTo>
                    <a:pt x="980" y="13411"/>
                    <a:pt x="2185" y="13262"/>
                    <a:pt x="3203" y="13219"/>
                  </a:cubicBezTo>
                  <a:cubicBezTo>
                    <a:pt x="3458" y="13207"/>
                    <a:pt x="3578" y="12900"/>
                    <a:pt x="3398" y="12719"/>
                  </a:cubicBezTo>
                  <a:cubicBezTo>
                    <a:pt x="3338" y="12658"/>
                    <a:pt x="2792" y="12128"/>
                    <a:pt x="2272" y="12128"/>
                  </a:cubicBezTo>
                  <a:lnTo>
                    <a:pt x="2040" y="12131"/>
                  </a:lnTo>
                  <a:cubicBezTo>
                    <a:pt x="1954" y="12133"/>
                    <a:pt x="1822" y="12136"/>
                    <a:pt x="1669" y="12136"/>
                  </a:cubicBezTo>
                  <a:cubicBezTo>
                    <a:pt x="1321" y="12136"/>
                    <a:pt x="871" y="12121"/>
                    <a:pt x="658" y="12044"/>
                  </a:cubicBezTo>
                  <a:cubicBezTo>
                    <a:pt x="749" y="11955"/>
                    <a:pt x="926" y="11831"/>
                    <a:pt x="1098" y="11741"/>
                  </a:cubicBezTo>
                  <a:cubicBezTo>
                    <a:pt x="1318" y="11683"/>
                    <a:pt x="1586" y="11636"/>
                    <a:pt x="1872" y="11636"/>
                  </a:cubicBezTo>
                  <a:cubicBezTo>
                    <a:pt x="2599" y="11636"/>
                    <a:pt x="3446" y="11943"/>
                    <a:pt x="3935" y="13164"/>
                  </a:cubicBezTo>
                  <a:cubicBezTo>
                    <a:pt x="4589" y="14800"/>
                    <a:pt x="5143" y="16350"/>
                    <a:pt x="5149" y="16365"/>
                  </a:cubicBezTo>
                  <a:cubicBezTo>
                    <a:pt x="5192" y="16483"/>
                    <a:pt x="5304" y="16558"/>
                    <a:pt x="5427" y="16558"/>
                  </a:cubicBezTo>
                  <a:cubicBezTo>
                    <a:pt x="5443" y="16558"/>
                    <a:pt x="5460" y="16557"/>
                    <a:pt x="5476" y="16554"/>
                  </a:cubicBezTo>
                  <a:cubicBezTo>
                    <a:pt x="5506" y="16548"/>
                    <a:pt x="6247" y="16410"/>
                    <a:pt x="6651" y="15892"/>
                  </a:cubicBezTo>
                  <a:cubicBezTo>
                    <a:pt x="6993" y="15452"/>
                    <a:pt x="10224" y="10862"/>
                    <a:pt x="11435" y="8658"/>
                  </a:cubicBezTo>
                  <a:cubicBezTo>
                    <a:pt x="12647" y="6456"/>
                    <a:pt x="14365" y="2448"/>
                    <a:pt x="14382" y="2408"/>
                  </a:cubicBezTo>
                  <a:cubicBezTo>
                    <a:pt x="14454" y="2257"/>
                    <a:pt x="14387" y="2077"/>
                    <a:pt x="14234" y="2012"/>
                  </a:cubicBezTo>
                  <a:cubicBezTo>
                    <a:pt x="14196" y="1996"/>
                    <a:pt x="14156" y="1988"/>
                    <a:pt x="14118" y="1988"/>
                  </a:cubicBezTo>
                  <a:cubicBezTo>
                    <a:pt x="14000" y="1988"/>
                    <a:pt x="13889" y="2060"/>
                    <a:pt x="13845" y="2177"/>
                  </a:cubicBezTo>
                  <a:cubicBezTo>
                    <a:pt x="13827" y="2218"/>
                    <a:pt x="12120" y="6199"/>
                    <a:pt x="10923" y="8376"/>
                  </a:cubicBezTo>
                  <a:cubicBezTo>
                    <a:pt x="9724" y="10556"/>
                    <a:pt x="6527" y="15098"/>
                    <a:pt x="6188" y="15534"/>
                  </a:cubicBezTo>
                  <a:cubicBezTo>
                    <a:pt x="6036" y="15729"/>
                    <a:pt x="5788" y="15847"/>
                    <a:pt x="5605" y="15912"/>
                  </a:cubicBezTo>
                  <a:cubicBezTo>
                    <a:pt x="5419" y="15401"/>
                    <a:pt x="4977" y="14200"/>
                    <a:pt x="4477" y="12947"/>
                  </a:cubicBezTo>
                  <a:cubicBezTo>
                    <a:pt x="3981" y="11707"/>
                    <a:pt x="3063" y="11046"/>
                    <a:pt x="1889" y="11046"/>
                  </a:cubicBezTo>
                  <a:cubicBezTo>
                    <a:pt x="1580" y="11046"/>
                    <a:pt x="1253" y="11092"/>
                    <a:pt x="912" y="11185"/>
                  </a:cubicBezTo>
                  <a:cubicBezTo>
                    <a:pt x="893" y="11190"/>
                    <a:pt x="875" y="11197"/>
                    <a:pt x="856" y="11206"/>
                  </a:cubicBezTo>
                  <a:cubicBezTo>
                    <a:pt x="620" y="11327"/>
                    <a:pt x="64" y="11648"/>
                    <a:pt x="19" y="12031"/>
                  </a:cubicBezTo>
                  <a:cubicBezTo>
                    <a:pt x="1" y="12187"/>
                    <a:pt x="60" y="12333"/>
                    <a:pt x="185" y="12441"/>
                  </a:cubicBezTo>
                  <a:cubicBezTo>
                    <a:pt x="456" y="12672"/>
                    <a:pt x="997" y="12723"/>
                    <a:pt x="1617" y="12723"/>
                  </a:cubicBezTo>
                  <a:cubicBezTo>
                    <a:pt x="1734" y="12723"/>
                    <a:pt x="1852" y="12721"/>
                    <a:pt x="1973" y="12719"/>
                  </a:cubicBezTo>
                  <a:lnTo>
                    <a:pt x="1973" y="12719"/>
                  </a:lnTo>
                  <a:cubicBezTo>
                    <a:pt x="256" y="12900"/>
                    <a:pt x="179" y="13246"/>
                    <a:pt x="147" y="13391"/>
                  </a:cubicBezTo>
                  <a:cubicBezTo>
                    <a:pt x="97" y="13617"/>
                    <a:pt x="132" y="13808"/>
                    <a:pt x="252" y="13957"/>
                  </a:cubicBezTo>
                  <a:cubicBezTo>
                    <a:pt x="453" y="14209"/>
                    <a:pt x="845" y="14271"/>
                    <a:pt x="1368" y="14275"/>
                  </a:cubicBezTo>
                  <a:cubicBezTo>
                    <a:pt x="789" y="14411"/>
                    <a:pt x="373" y="14589"/>
                    <a:pt x="220" y="14873"/>
                  </a:cubicBezTo>
                  <a:cubicBezTo>
                    <a:pt x="98" y="15100"/>
                    <a:pt x="167" y="15270"/>
                    <a:pt x="218" y="15353"/>
                  </a:cubicBezTo>
                  <a:cubicBezTo>
                    <a:pt x="374" y="15603"/>
                    <a:pt x="744" y="15666"/>
                    <a:pt x="1315" y="15666"/>
                  </a:cubicBezTo>
                  <a:cubicBezTo>
                    <a:pt x="1513" y="15666"/>
                    <a:pt x="1736" y="15658"/>
                    <a:pt x="1982" y="15649"/>
                  </a:cubicBezTo>
                  <a:cubicBezTo>
                    <a:pt x="2166" y="15641"/>
                    <a:pt x="2354" y="15634"/>
                    <a:pt x="2506" y="15634"/>
                  </a:cubicBezTo>
                  <a:cubicBezTo>
                    <a:pt x="2618" y="15634"/>
                    <a:pt x="2711" y="15638"/>
                    <a:pt x="2770" y="15649"/>
                  </a:cubicBezTo>
                  <a:cubicBezTo>
                    <a:pt x="3000" y="15690"/>
                    <a:pt x="3142" y="15783"/>
                    <a:pt x="3228" y="15884"/>
                  </a:cubicBezTo>
                  <a:cubicBezTo>
                    <a:pt x="2922" y="15834"/>
                    <a:pt x="2545" y="15788"/>
                    <a:pt x="2176" y="15788"/>
                  </a:cubicBezTo>
                  <a:cubicBezTo>
                    <a:pt x="1611" y="15788"/>
                    <a:pt x="1067" y="15895"/>
                    <a:pt x="833" y="16256"/>
                  </a:cubicBezTo>
                  <a:cubicBezTo>
                    <a:pt x="687" y="16483"/>
                    <a:pt x="735" y="16670"/>
                    <a:pt x="777" y="16762"/>
                  </a:cubicBezTo>
                  <a:cubicBezTo>
                    <a:pt x="936" y="17105"/>
                    <a:pt x="1448" y="17199"/>
                    <a:pt x="2051" y="17277"/>
                  </a:cubicBezTo>
                  <a:cubicBezTo>
                    <a:pt x="2155" y="17291"/>
                    <a:pt x="2240" y="17300"/>
                    <a:pt x="2285" y="17312"/>
                  </a:cubicBezTo>
                  <a:cubicBezTo>
                    <a:pt x="2669" y="17421"/>
                    <a:pt x="2762" y="17680"/>
                    <a:pt x="2907" y="18168"/>
                  </a:cubicBezTo>
                  <a:cubicBezTo>
                    <a:pt x="3000" y="18480"/>
                    <a:pt x="3105" y="18833"/>
                    <a:pt x="3347" y="19164"/>
                  </a:cubicBezTo>
                  <a:lnTo>
                    <a:pt x="3476" y="19342"/>
                  </a:lnTo>
                  <a:cubicBezTo>
                    <a:pt x="3858" y="19876"/>
                    <a:pt x="4134" y="20262"/>
                    <a:pt x="5122" y="20262"/>
                  </a:cubicBezTo>
                  <a:cubicBezTo>
                    <a:pt x="6254" y="20262"/>
                    <a:pt x="8184" y="18198"/>
                    <a:pt x="11001" y="15048"/>
                  </a:cubicBezTo>
                  <a:cubicBezTo>
                    <a:pt x="12040" y="13888"/>
                    <a:pt x="13020" y="12789"/>
                    <a:pt x="13772" y="12083"/>
                  </a:cubicBezTo>
                  <a:cubicBezTo>
                    <a:pt x="17616" y="8465"/>
                    <a:pt x="19612" y="6148"/>
                    <a:pt x="20050" y="4794"/>
                  </a:cubicBezTo>
                  <a:cubicBezTo>
                    <a:pt x="20509" y="3382"/>
                    <a:pt x="19622" y="1608"/>
                    <a:pt x="19339" y="1098"/>
                  </a:cubicBezTo>
                  <a:cubicBezTo>
                    <a:pt x="19133" y="725"/>
                    <a:pt x="18739" y="90"/>
                    <a:pt x="18419" y="10"/>
                  </a:cubicBezTo>
                  <a:cubicBezTo>
                    <a:pt x="18394" y="4"/>
                    <a:pt x="18369" y="1"/>
                    <a:pt x="18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5"/>
            <p:cNvSpPr/>
            <p:nvPr/>
          </p:nvSpPr>
          <p:spPr>
            <a:xfrm>
              <a:off x="2019194" y="2892525"/>
              <a:ext cx="8435" cy="55783"/>
            </a:xfrm>
            <a:custGeom>
              <a:avLst/>
              <a:gdLst/>
              <a:ahLst/>
              <a:cxnLst/>
              <a:rect l="l" t="t" r="r" b="b"/>
              <a:pathLst>
                <a:path w="416" h="2751" extrusionOk="0">
                  <a:moveTo>
                    <a:pt x="1" y="0"/>
                  </a:moveTo>
                  <a:lnTo>
                    <a:pt x="415" y="2750"/>
                  </a:lnTo>
                  <a:cubicBezTo>
                    <a:pt x="415" y="1556"/>
                    <a:pt x="1" y="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5"/>
            <p:cNvSpPr/>
            <p:nvPr/>
          </p:nvSpPr>
          <p:spPr>
            <a:xfrm>
              <a:off x="2012623" y="2886604"/>
              <a:ext cx="20926" cy="67625"/>
            </a:xfrm>
            <a:custGeom>
              <a:avLst/>
              <a:gdLst/>
              <a:ahLst/>
              <a:cxnLst/>
              <a:rect l="l" t="t" r="r" b="b"/>
              <a:pathLst>
                <a:path w="1032" h="3335" extrusionOk="0">
                  <a:moveTo>
                    <a:pt x="325" y="1"/>
                  </a:moveTo>
                  <a:cubicBezTo>
                    <a:pt x="300" y="1"/>
                    <a:pt x="275" y="4"/>
                    <a:pt x="251" y="10"/>
                  </a:cubicBezTo>
                  <a:cubicBezTo>
                    <a:pt x="94" y="51"/>
                    <a:pt x="1" y="211"/>
                    <a:pt x="43" y="368"/>
                  </a:cubicBezTo>
                  <a:cubicBezTo>
                    <a:pt x="46" y="383"/>
                    <a:pt x="447" y="1901"/>
                    <a:pt x="447" y="3042"/>
                  </a:cubicBezTo>
                  <a:cubicBezTo>
                    <a:pt x="447" y="3204"/>
                    <a:pt x="578" y="3335"/>
                    <a:pt x="739" y="3335"/>
                  </a:cubicBezTo>
                  <a:cubicBezTo>
                    <a:pt x="901" y="3335"/>
                    <a:pt x="1032" y="3204"/>
                    <a:pt x="1032" y="3042"/>
                  </a:cubicBezTo>
                  <a:cubicBezTo>
                    <a:pt x="1032" y="1823"/>
                    <a:pt x="625" y="282"/>
                    <a:pt x="608" y="217"/>
                  </a:cubicBezTo>
                  <a:cubicBezTo>
                    <a:pt x="572" y="87"/>
                    <a:pt x="454"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5"/>
            <p:cNvSpPr/>
            <p:nvPr/>
          </p:nvSpPr>
          <p:spPr>
            <a:xfrm>
              <a:off x="1995062" y="2329807"/>
              <a:ext cx="62211" cy="54749"/>
            </a:xfrm>
            <a:custGeom>
              <a:avLst/>
              <a:gdLst/>
              <a:ahLst/>
              <a:cxnLst/>
              <a:rect l="l" t="t" r="r" b="b"/>
              <a:pathLst>
                <a:path w="3068" h="2700" extrusionOk="0">
                  <a:moveTo>
                    <a:pt x="2742" y="1"/>
                  </a:moveTo>
                  <a:cubicBezTo>
                    <a:pt x="2672" y="1"/>
                    <a:pt x="2602" y="26"/>
                    <a:pt x="2546" y="76"/>
                  </a:cubicBezTo>
                  <a:lnTo>
                    <a:pt x="199" y="2190"/>
                  </a:lnTo>
                  <a:cubicBezTo>
                    <a:pt x="1" y="2370"/>
                    <a:pt x="128" y="2698"/>
                    <a:pt x="395" y="2700"/>
                  </a:cubicBezTo>
                  <a:cubicBezTo>
                    <a:pt x="466" y="2700"/>
                    <a:pt x="537" y="2673"/>
                    <a:pt x="591" y="2624"/>
                  </a:cubicBezTo>
                  <a:lnTo>
                    <a:pt x="2938" y="511"/>
                  </a:lnTo>
                  <a:cubicBezTo>
                    <a:pt x="3057" y="403"/>
                    <a:pt x="3068" y="219"/>
                    <a:pt x="2959" y="98"/>
                  </a:cubicBezTo>
                  <a:cubicBezTo>
                    <a:pt x="2901" y="34"/>
                    <a:pt x="2822"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5"/>
            <p:cNvSpPr/>
            <p:nvPr/>
          </p:nvSpPr>
          <p:spPr>
            <a:xfrm>
              <a:off x="1446665" y="2446491"/>
              <a:ext cx="62171" cy="21778"/>
            </a:xfrm>
            <a:custGeom>
              <a:avLst/>
              <a:gdLst/>
              <a:ahLst/>
              <a:cxnLst/>
              <a:rect l="l" t="t" r="r" b="b"/>
              <a:pathLst>
                <a:path w="3066" h="1074" extrusionOk="0">
                  <a:moveTo>
                    <a:pt x="0" y="1073"/>
                  </a:moveTo>
                  <a:lnTo>
                    <a:pt x="306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5"/>
            <p:cNvSpPr/>
            <p:nvPr/>
          </p:nvSpPr>
          <p:spPr>
            <a:xfrm>
              <a:off x="1440318" y="2440570"/>
              <a:ext cx="75209" cy="33661"/>
            </a:xfrm>
            <a:custGeom>
              <a:avLst/>
              <a:gdLst/>
              <a:ahLst/>
              <a:cxnLst/>
              <a:rect l="l" t="t" r="r" b="b"/>
              <a:pathLst>
                <a:path w="3709" h="1660" extrusionOk="0">
                  <a:moveTo>
                    <a:pt x="3379" y="0"/>
                  </a:moveTo>
                  <a:cubicBezTo>
                    <a:pt x="3347" y="0"/>
                    <a:pt x="3315" y="5"/>
                    <a:pt x="3283" y="17"/>
                  </a:cubicBezTo>
                  <a:lnTo>
                    <a:pt x="217" y="1090"/>
                  </a:lnTo>
                  <a:cubicBezTo>
                    <a:pt x="82" y="1137"/>
                    <a:pt x="1" y="1275"/>
                    <a:pt x="25" y="1415"/>
                  </a:cubicBezTo>
                  <a:cubicBezTo>
                    <a:pt x="48" y="1556"/>
                    <a:pt x="170" y="1659"/>
                    <a:pt x="313" y="1659"/>
                  </a:cubicBezTo>
                  <a:cubicBezTo>
                    <a:pt x="347" y="1659"/>
                    <a:pt x="379" y="1653"/>
                    <a:pt x="410" y="1642"/>
                  </a:cubicBezTo>
                  <a:lnTo>
                    <a:pt x="3476" y="568"/>
                  </a:lnTo>
                  <a:cubicBezTo>
                    <a:pt x="3628" y="515"/>
                    <a:pt x="3709" y="349"/>
                    <a:pt x="3655" y="195"/>
                  </a:cubicBezTo>
                  <a:cubicBezTo>
                    <a:pt x="3613" y="75"/>
                    <a:pt x="3500" y="0"/>
                    <a:pt x="3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5"/>
            <p:cNvSpPr/>
            <p:nvPr/>
          </p:nvSpPr>
          <p:spPr>
            <a:xfrm>
              <a:off x="1482396" y="1693212"/>
              <a:ext cx="407963" cy="444828"/>
            </a:xfrm>
            <a:custGeom>
              <a:avLst/>
              <a:gdLst/>
              <a:ahLst/>
              <a:cxnLst/>
              <a:rect l="l" t="t" r="r" b="b"/>
              <a:pathLst>
                <a:path w="20119" h="21937" extrusionOk="0">
                  <a:moveTo>
                    <a:pt x="9961" y="1"/>
                  </a:moveTo>
                  <a:cubicBezTo>
                    <a:pt x="6279" y="1"/>
                    <a:pt x="2421" y="1144"/>
                    <a:pt x="1730" y="2893"/>
                  </a:cubicBezTo>
                  <a:cubicBezTo>
                    <a:pt x="616" y="5714"/>
                    <a:pt x="2171" y="10227"/>
                    <a:pt x="1154" y="12924"/>
                  </a:cubicBezTo>
                  <a:cubicBezTo>
                    <a:pt x="137" y="15622"/>
                    <a:pt x="0" y="19109"/>
                    <a:pt x="1043" y="20325"/>
                  </a:cubicBezTo>
                  <a:cubicBezTo>
                    <a:pt x="1043" y="20325"/>
                    <a:pt x="1905" y="21899"/>
                    <a:pt x="4372" y="21936"/>
                  </a:cubicBezTo>
                  <a:cubicBezTo>
                    <a:pt x="4385" y="21937"/>
                    <a:pt x="4399" y="21937"/>
                    <a:pt x="4412" y="21937"/>
                  </a:cubicBezTo>
                  <a:cubicBezTo>
                    <a:pt x="6823" y="21937"/>
                    <a:pt x="5256" y="18558"/>
                    <a:pt x="12420" y="17441"/>
                  </a:cubicBezTo>
                  <a:cubicBezTo>
                    <a:pt x="12804" y="17381"/>
                    <a:pt x="13134" y="17353"/>
                    <a:pt x="13414" y="17353"/>
                  </a:cubicBezTo>
                  <a:cubicBezTo>
                    <a:pt x="16829" y="17353"/>
                    <a:pt x="13019" y="21467"/>
                    <a:pt x="14064" y="21548"/>
                  </a:cubicBezTo>
                  <a:cubicBezTo>
                    <a:pt x="14124" y="21552"/>
                    <a:pt x="14189" y="21555"/>
                    <a:pt x="14257" y="21555"/>
                  </a:cubicBezTo>
                  <a:cubicBezTo>
                    <a:pt x="15478" y="21555"/>
                    <a:pt x="17970" y="20765"/>
                    <a:pt x="19015" y="17142"/>
                  </a:cubicBezTo>
                  <a:cubicBezTo>
                    <a:pt x="20119" y="13314"/>
                    <a:pt x="19327" y="4007"/>
                    <a:pt x="15767" y="1416"/>
                  </a:cubicBezTo>
                  <a:cubicBezTo>
                    <a:pt x="14413" y="431"/>
                    <a:pt x="12221" y="1"/>
                    <a:pt x="9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5"/>
            <p:cNvSpPr/>
            <p:nvPr/>
          </p:nvSpPr>
          <p:spPr>
            <a:xfrm>
              <a:off x="1475157" y="1687331"/>
              <a:ext cx="420454" cy="456670"/>
            </a:xfrm>
            <a:custGeom>
              <a:avLst/>
              <a:gdLst/>
              <a:ahLst/>
              <a:cxnLst/>
              <a:rect l="l" t="t" r="r" b="b"/>
              <a:pathLst>
                <a:path w="20735" h="22521" extrusionOk="0">
                  <a:moveTo>
                    <a:pt x="10341" y="577"/>
                  </a:moveTo>
                  <a:cubicBezTo>
                    <a:pt x="12526" y="577"/>
                    <a:pt x="14642" y="989"/>
                    <a:pt x="15952" y="1942"/>
                  </a:cubicBezTo>
                  <a:cubicBezTo>
                    <a:pt x="19381" y="4438"/>
                    <a:pt x="20148" y="13684"/>
                    <a:pt x="19091" y="17350"/>
                  </a:cubicBezTo>
                  <a:cubicBezTo>
                    <a:pt x="18128" y="20690"/>
                    <a:pt x="15869" y="21552"/>
                    <a:pt x="14631" y="21552"/>
                  </a:cubicBezTo>
                  <a:cubicBezTo>
                    <a:pt x="14598" y="21552"/>
                    <a:pt x="14565" y="21551"/>
                    <a:pt x="14533" y="21550"/>
                  </a:cubicBezTo>
                  <a:cubicBezTo>
                    <a:pt x="14573" y="21358"/>
                    <a:pt x="14749" y="20975"/>
                    <a:pt x="14883" y="20684"/>
                  </a:cubicBezTo>
                  <a:cubicBezTo>
                    <a:pt x="15305" y="19763"/>
                    <a:pt x="15831" y="18619"/>
                    <a:pt x="15286" y="17898"/>
                  </a:cubicBezTo>
                  <a:cubicBezTo>
                    <a:pt x="15009" y="17533"/>
                    <a:pt x="14508" y="17351"/>
                    <a:pt x="13764" y="17351"/>
                  </a:cubicBezTo>
                  <a:cubicBezTo>
                    <a:pt x="13461" y="17351"/>
                    <a:pt x="13117" y="17381"/>
                    <a:pt x="12732" y="17442"/>
                  </a:cubicBezTo>
                  <a:cubicBezTo>
                    <a:pt x="8171" y="18153"/>
                    <a:pt x="7017" y="19807"/>
                    <a:pt x="6253" y="20902"/>
                  </a:cubicBezTo>
                  <a:cubicBezTo>
                    <a:pt x="5813" y="21534"/>
                    <a:pt x="5554" y="21935"/>
                    <a:pt x="4804" y="21935"/>
                  </a:cubicBezTo>
                  <a:cubicBezTo>
                    <a:pt x="4781" y="21935"/>
                    <a:pt x="4758" y="21935"/>
                    <a:pt x="4734" y="21934"/>
                  </a:cubicBezTo>
                  <a:cubicBezTo>
                    <a:pt x="2489" y="21900"/>
                    <a:pt x="1693" y="20539"/>
                    <a:pt x="1656" y="20474"/>
                  </a:cubicBezTo>
                  <a:cubicBezTo>
                    <a:pt x="1647" y="20456"/>
                    <a:pt x="1635" y="20439"/>
                    <a:pt x="1623" y="20424"/>
                  </a:cubicBezTo>
                  <a:cubicBezTo>
                    <a:pt x="692" y="19338"/>
                    <a:pt x="768" y="16016"/>
                    <a:pt x="1785" y="13316"/>
                  </a:cubicBezTo>
                  <a:cubicBezTo>
                    <a:pt x="2305" y="11937"/>
                    <a:pt x="2182" y="10107"/>
                    <a:pt x="2063" y="8339"/>
                  </a:cubicBezTo>
                  <a:cubicBezTo>
                    <a:pt x="1941" y="6534"/>
                    <a:pt x="1815" y="4668"/>
                    <a:pt x="2360" y="3290"/>
                  </a:cubicBezTo>
                  <a:cubicBezTo>
                    <a:pt x="2678" y="2483"/>
                    <a:pt x="3870" y="1727"/>
                    <a:pt x="5629" y="1215"/>
                  </a:cubicBezTo>
                  <a:cubicBezTo>
                    <a:pt x="7031" y="808"/>
                    <a:pt x="8705" y="577"/>
                    <a:pt x="10341" y="577"/>
                  </a:cubicBezTo>
                  <a:close/>
                  <a:moveTo>
                    <a:pt x="10311" y="0"/>
                  </a:moveTo>
                  <a:cubicBezTo>
                    <a:pt x="8622" y="0"/>
                    <a:pt x="6904" y="236"/>
                    <a:pt x="5466" y="655"/>
                  </a:cubicBezTo>
                  <a:cubicBezTo>
                    <a:pt x="3503" y="1225"/>
                    <a:pt x="2206" y="2085"/>
                    <a:pt x="1815" y="3075"/>
                  </a:cubicBezTo>
                  <a:cubicBezTo>
                    <a:pt x="1222" y="4576"/>
                    <a:pt x="1353" y="6510"/>
                    <a:pt x="1479" y="8379"/>
                  </a:cubicBezTo>
                  <a:cubicBezTo>
                    <a:pt x="1599" y="10164"/>
                    <a:pt x="1713" y="11850"/>
                    <a:pt x="1238" y="13112"/>
                  </a:cubicBezTo>
                  <a:cubicBezTo>
                    <a:pt x="261" y="15703"/>
                    <a:pt x="1" y="19392"/>
                    <a:pt x="1161" y="20785"/>
                  </a:cubicBezTo>
                  <a:cubicBezTo>
                    <a:pt x="1300" y="21017"/>
                    <a:pt x="2274" y="22483"/>
                    <a:pt x="4725" y="22520"/>
                  </a:cubicBezTo>
                  <a:lnTo>
                    <a:pt x="4770" y="22520"/>
                  </a:lnTo>
                  <a:cubicBezTo>
                    <a:pt x="5839" y="22520"/>
                    <a:pt x="6254" y="21925"/>
                    <a:pt x="6734" y="21237"/>
                  </a:cubicBezTo>
                  <a:cubicBezTo>
                    <a:pt x="7482" y="20164"/>
                    <a:pt x="8509" y="18693"/>
                    <a:pt x="12822" y="18020"/>
                  </a:cubicBezTo>
                  <a:cubicBezTo>
                    <a:pt x="13205" y="17960"/>
                    <a:pt x="13518" y="17934"/>
                    <a:pt x="13774" y="17934"/>
                  </a:cubicBezTo>
                  <a:cubicBezTo>
                    <a:pt x="14418" y="17934"/>
                    <a:pt x="14698" y="18093"/>
                    <a:pt x="14819" y="18252"/>
                  </a:cubicBezTo>
                  <a:cubicBezTo>
                    <a:pt x="15153" y="18693"/>
                    <a:pt x="14690" y="19703"/>
                    <a:pt x="14351" y="20440"/>
                  </a:cubicBezTo>
                  <a:cubicBezTo>
                    <a:pt x="14034" y="21131"/>
                    <a:pt x="13825" y="21587"/>
                    <a:pt x="14010" y="21901"/>
                  </a:cubicBezTo>
                  <a:cubicBezTo>
                    <a:pt x="14055" y="21978"/>
                    <a:pt x="14167" y="22110"/>
                    <a:pt x="14399" y="22129"/>
                  </a:cubicBezTo>
                  <a:cubicBezTo>
                    <a:pt x="14464" y="22134"/>
                    <a:pt x="14533" y="22136"/>
                    <a:pt x="14605" y="22136"/>
                  </a:cubicBezTo>
                  <a:cubicBezTo>
                    <a:pt x="15994" y="22136"/>
                    <a:pt x="18589" y="21206"/>
                    <a:pt x="19654" y="17512"/>
                  </a:cubicBezTo>
                  <a:cubicBezTo>
                    <a:pt x="20734" y="13763"/>
                    <a:pt x="20043" y="4195"/>
                    <a:pt x="16297" y="1470"/>
                  </a:cubicBezTo>
                  <a:cubicBezTo>
                    <a:pt x="14888" y="444"/>
                    <a:pt x="12627" y="0"/>
                    <a:pt x="10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5"/>
            <p:cNvSpPr/>
            <p:nvPr/>
          </p:nvSpPr>
          <p:spPr>
            <a:xfrm>
              <a:off x="1516424" y="1902125"/>
              <a:ext cx="54040" cy="100272"/>
            </a:xfrm>
            <a:custGeom>
              <a:avLst/>
              <a:gdLst/>
              <a:ahLst/>
              <a:cxnLst/>
              <a:rect l="l" t="t" r="r" b="b"/>
              <a:pathLst>
                <a:path w="2665" h="4945" extrusionOk="0">
                  <a:moveTo>
                    <a:pt x="431" y="1"/>
                  </a:moveTo>
                  <a:cubicBezTo>
                    <a:pt x="283" y="1"/>
                    <a:pt x="167" y="170"/>
                    <a:pt x="131" y="640"/>
                  </a:cubicBezTo>
                  <a:cubicBezTo>
                    <a:pt x="1" y="2335"/>
                    <a:pt x="533" y="3950"/>
                    <a:pt x="1385" y="4517"/>
                  </a:cubicBezTo>
                  <a:cubicBezTo>
                    <a:pt x="1925" y="4878"/>
                    <a:pt x="2295" y="4944"/>
                    <a:pt x="2494" y="4944"/>
                  </a:cubicBezTo>
                  <a:cubicBezTo>
                    <a:pt x="2608" y="4944"/>
                    <a:pt x="2665" y="4923"/>
                    <a:pt x="2665" y="4923"/>
                  </a:cubicBezTo>
                  <a:lnTo>
                    <a:pt x="1425" y="1154"/>
                  </a:lnTo>
                  <a:cubicBezTo>
                    <a:pt x="1425" y="1154"/>
                    <a:pt x="81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5"/>
            <p:cNvSpPr/>
            <p:nvPr/>
          </p:nvSpPr>
          <p:spPr>
            <a:xfrm>
              <a:off x="1510360" y="1896204"/>
              <a:ext cx="66754" cy="112135"/>
            </a:xfrm>
            <a:custGeom>
              <a:avLst/>
              <a:gdLst/>
              <a:ahLst/>
              <a:cxnLst/>
              <a:rect l="l" t="t" r="r" b="b"/>
              <a:pathLst>
                <a:path w="3292" h="5530" extrusionOk="0">
                  <a:moveTo>
                    <a:pt x="778" y="620"/>
                  </a:moveTo>
                  <a:cubicBezTo>
                    <a:pt x="942" y="747"/>
                    <a:pt x="1234" y="1149"/>
                    <a:pt x="1454" y="1561"/>
                  </a:cubicBezTo>
                  <a:lnTo>
                    <a:pt x="2555" y="4908"/>
                  </a:lnTo>
                  <a:cubicBezTo>
                    <a:pt x="2387" y="4864"/>
                    <a:pt x="2150" y="4769"/>
                    <a:pt x="1846" y="4566"/>
                  </a:cubicBezTo>
                  <a:cubicBezTo>
                    <a:pt x="1086" y="4060"/>
                    <a:pt x="603" y="2506"/>
                    <a:pt x="722" y="954"/>
                  </a:cubicBezTo>
                  <a:cubicBezTo>
                    <a:pt x="735" y="780"/>
                    <a:pt x="758" y="677"/>
                    <a:pt x="778" y="620"/>
                  </a:cubicBezTo>
                  <a:close/>
                  <a:moveTo>
                    <a:pt x="724" y="1"/>
                  </a:moveTo>
                  <a:cubicBezTo>
                    <a:pt x="694" y="1"/>
                    <a:pt x="664" y="3"/>
                    <a:pt x="634" y="9"/>
                  </a:cubicBezTo>
                  <a:cubicBezTo>
                    <a:pt x="201" y="99"/>
                    <a:pt x="156" y="687"/>
                    <a:pt x="138" y="909"/>
                  </a:cubicBezTo>
                  <a:cubicBezTo>
                    <a:pt x="0" y="2713"/>
                    <a:pt x="568" y="4417"/>
                    <a:pt x="1521" y="5053"/>
                  </a:cubicBezTo>
                  <a:cubicBezTo>
                    <a:pt x="2108" y="5446"/>
                    <a:pt x="2533" y="5529"/>
                    <a:pt x="2791" y="5529"/>
                  </a:cubicBezTo>
                  <a:cubicBezTo>
                    <a:pt x="2941" y="5529"/>
                    <a:pt x="3034" y="5501"/>
                    <a:pt x="3068" y="5487"/>
                  </a:cubicBezTo>
                  <a:cubicBezTo>
                    <a:pt x="3215" y="5432"/>
                    <a:pt x="3291" y="5271"/>
                    <a:pt x="3241" y="5123"/>
                  </a:cubicBezTo>
                  <a:lnTo>
                    <a:pt x="2002" y="1356"/>
                  </a:lnTo>
                  <a:cubicBezTo>
                    <a:pt x="1997" y="1340"/>
                    <a:pt x="1990" y="1326"/>
                    <a:pt x="1983" y="1311"/>
                  </a:cubicBezTo>
                  <a:cubicBezTo>
                    <a:pt x="1661" y="701"/>
                    <a:pt x="119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5"/>
            <p:cNvSpPr/>
            <p:nvPr/>
          </p:nvSpPr>
          <p:spPr>
            <a:xfrm>
              <a:off x="1516708" y="1657947"/>
              <a:ext cx="310570" cy="461415"/>
            </a:xfrm>
            <a:custGeom>
              <a:avLst/>
              <a:gdLst/>
              <a:ahLst/>
              <a:cxnLst/>
              <a:rect l="l" t="t" r="r" b="b"/>
              <a:pathLst>
                <a:path w="15316" h="22755" extrusionOk="0">
                  <a:moveTo>
                    <a:pt x="7021" y="1"/>
                  </a:moveTo>
                  <a:cubicBezTo>
                    <a:pt x="5906" y="1"/>
                    <a:pt x="4708" y="277"/>
                    <a:pt x="3468" y="956"/>
                  </a:cubicBezTo>
                  <a:cubicBezTo>
                    <a:pt x="3468" y="956"/>
                    <a:pt x="1660" y="1648"/>
                    <a:pt x="831" y="5217"/>
                  </a:cubicBezTo>
                  <a:cubicBezTo>
                    <a:pt x="1" y="8787"/>
                    <a:pt x="2059" y="17657"/>
                    <a:pt x="2949" y="18494"/>
                  </a:cubicBezTo>
                  <a:cubicBezTo>
                    <a:pt x="3822" y="19315"/>
                    <a:pt x="6771" y="22755"/>
                    <a:pt x="9246" y="22755"/>
                  </a:cubicBezTo>
                  <a:cubicBezTo>
                    <a:pt x="9297" y="22755"/>
                    <a:pt x="9347" y="22753"/>
                    <a:pt x="9397" y="22750"/>
                  </a:cubicBezTo>
                  <a:cubicBezTo>
                    <a:pt x="10990" y="22657"/>
                    <a:pt x="14524" y="18536"/>
                    <a:pt x="14920" y="16596"/>
                  </a:cubicBezTo>
                  <a:cubicBezTo>
                    <a:pt x="15316" y="14656"/>
                    <a:pt x="14515" y="6239"/>
                    <a:pt x="13804" y="4276"/>
                  </a:cubicBezTo>
                  <a:cubicBezTo>
                    <a:pt x="13264" y="2782"/>
                    <a:pt x="10561" y="1"/>
                    <a:pt x="7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5"/>
            <p:cNvSpPr/>
            <p:nvPr/>
          </p:nvSpPr>
          <p:spPr>
            <a:xfrm>
              <a:off x="1510908" y="1652046"/>
              <a:ext cx="322047" cy="473257"/>
            </a:xfrm>
            <a:custGeom>
              <a:avLst/>
              <a:gdLst/>
              <a:ahLst/>
              <a:cxnLst/>
              <a:rect l="l" t="t" r="r" b="b"/>
              <a:pathLst>
                <a:path w="15882" h="23339" extrusionOk="0">
                  <a:moveTo>
                    <a:pt x="7317" y="588"/>
                  </a:moveTo>
                  <a:cubicBezTo>
                    <a:pt x="8119" y="588"/>
                    <a:pt x="8920" y="736"/>
                    <a:pt x="9705" y="1032"/>
                  </a:cubicBezTo>
                  <a:cubicBezTo>
                    <a:pt x="11938" y="1876"/>
                    <a:pt x="13452" y="3666"/>
                    <a:pt x="13815" y="4666"/>
                  </a:cubicBezTo>
                  <a:cubicBezTo>
                    <a:pt x="14522" y="6621"/>
                    <a:pt x="15286" y="15033"/>
                    <a:pt x="14919" y="16830"/>
                  </a:cubicBezTo>
                  <a:cubicBezTo>
                    <a:pt x="14530" y="18740"/>
                    <a:pt x="11044" y="22669"/>
                    <a:pt x="9666" y="22750"/>
                  </a:cubicBezTo>
                  <a:cubicBezTo>
                    <a:pt x="9623" y="22752"/>
                    <a:pt x="9580" y="22754"/>
                    <a:pt x="9536" y="22754"/>
                  </a:cubicBezTo>
                  <a:cubicBezTo>
                    <a:pt x="7552" y="22754"/>
                    <a:pt x="5117" y="20280"/>
                    <a:pt x="3939" y="19076"/>
                  </a:cubicBezTo>
                  <a:cubicBezTo>
                    <a:pt x="3733" y="18866"/>
                    <a:pt x="3563" y="18692"/>
                    <a:pt x="3436" y="18572"/>
                  </a:cubicBezTo>
                  <a:cubicBezTo>
                    <a:pt x="2680" y="17861"/>
                    <a:pt x="563" y="9186"/>
                    <a:pt x="1402" y="5574"/>
                  </a:cubicBezTo>
                  <a:cubicBezTo>
                    <a:pt x="2177" y="2239"/>
                    <a:pt x="3834" y="1530"/>
                    <a:pt x="3861" y="1518"/>
                  </a:cubicBezTo>
                  <a:lnTo>
                    <a:pt x="3860" y="1518"/>
                  </a:lnTo>
                  <a:cubicBezTo>
                    <a:pt x="3871" y="1514"/>
                    <a:pt x="3883" y="1509"/>
                    <a:pt x="3895" y="1503"/>
                  </a:cubicBezTo>
                  <a:cubicBezTo>
                    <a:pt x="5007" y="894"/>
                    <a:pt x="6163" y="588"/>
                    <a:pt x="7317" y="588"/>
                  </a:cubicBezTo>
                  <a:close/>
                  <a:moveTo>
                    <a:pt x="7312" y="0"/>
                  </a:moveTo>
                  <a:cubicBezTo>
                    <a:pt x="6068" y="0"/>
                    <a:pt x="4824" y="329"/>
                    <a:pt x="3628" y="982"/>
                  </a:cubicBezTo>
                  <a:cubicBezTo>
                    <a:pt x="3401" y="1078"/>
                    <a:pt x="1647" y="1930"/>
                    <a:pt x="832" y="5442"/>
                  </a:cubicBezTo>
                  <a:cubicBezTo>
                    <a:pt x="0" y="9022"/>
                    <a:pt x="2035" y="18057"/>
                    <a:pt x="3034" y="18998"/>
                  </a:cubicBezTo>
                  <a:cubicBezTo>
                    <a:pt x="3158" y="19114"/>
                    <a:pt x="3321" y="19283"/>
                    <a:pt x="3520" y="19486"/>
                  </a:cubicBezTo>
                  <a:cubicBezTo>
                    <a:pt x="4754" y="20746"/>
                    <a:pt x="7288" y="23338"/>
                    <a:pt x="9535" y="23338"/>
                  </a:cubicBezTo>
                  <a:cubicBezTo>
                    <a:pt x="9590" y="23338"/>
                    <a:pt x="9644" y="23336"/>
                    <a:pt x="9700" y="23334"/>
                  </a:cubicBezTo>
                  <a:cubicBezTo>
                    <a:pt x="11483" y="23229"/>
                    <a:pt x="15073" y="19002"/>
                    <a:pt x="15492" y="16946"/>
                  </a:cubicBezTo>
                  <a:cubicBezTo>
                    <a:pt x="15881" y="15043"/>
                    <a:pt x="15112" y="6530"/>
                    <a:pt x="14365" y="4467"/>
                  </a:cubicBezTo>
                  <a:cubicBezTo>
                    <a:pt x="13897" y="3176"/>
                    <a:pt x="12177" y="1341"/>
                    <a:pt x="9911" y="485"/>
                  </a:cubicBezTo>
                  <a:cubicBezTo>
                    <a:pt x="9056" y="161"/>
                    <a:pt x="8184" y="0"/>
                    <a:pt x="7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5"/>
            <p:cNvSpPr/>
            <p:nvPr/>
          </p:nvSpPr>
          <p:spPr>
            <a:xfrm>
              <a:off x="1598593" y="1886044"/>
              <a:ext cx="44894" cy="13768"/>
            </a:xfrm>
            <a:custGeom>
              <a:avLst/>
              <a:gdLst/>
              <a:ahLst/>
              <a:cxnLst/>
              <a:rect l="l" t="t" r="r" b="b"/>
              <a:pathLst>
                <a:path w="2214" h="679" extrusionOk="0">
                  <a:moveTo>
                    <a:pt x="1091" y="1"/>
                  </a:moveTo>
                  <a:cubicBezTo>
                    <a:pt x="778" y="1"/>
                    <a:pt x="23" y="177"/>
                    <a:pt x="6" y="448"/>
                  </a:cubicBezTo>
                  <a:cubicBezTo>
                    <a:pt x="0" y="538"/>
                    <a:pt x="81" y="568"/>
                    <a:pt x="204" y="568"/>
                  </a:cubicBezTo>
                  <a:cubicBezTo>
                    <a:pt x="454" y="568"/>
                    <a:pt x="879" y="440"/>
                    <a:pt x="1082" y="440"/>
                  </a:cubicBezTo>
                  <a:cubicBezTo>
                    <a:pt x="1090" y="440"/>
                    <a:pt x="1098" y="440"/>
                    <a:pt x="1105" y="441"/>
                  </a:cubicBezTo>
                  <a:cubicBezTo>
                    <a:pt x="1316" y="453"/>
                    <a:pt x="1806" y="679"/>
                    <a:pt x="2052" y="679"/>
                  </a:cubicBezTo>
                  <a:cubicBezTo>
                    <a:pt x="2137" y="679"/>
                    <a:pt x="2192" y="651"/>
                    <a:pt x="2196" y="579"/>
                  </a:cubicBezTo>
                  <a:cubicBezTo>
                    <a:pt x="2214" y="296"/>
                    <a:pt x="1414" y="18"/>
                    <a:pt x="1132" y="2"/>
                  </a:cubicBezTo>
                  <a:cubicBezTo>
                    <a:pt x="1119"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5"/>
            <p:cNvSpPr/>
            <p:nvPr/>
          </p:nvSpPr>
          <p:spPr>
            <a:xfrm>
              <a:off x="1718278" y="1872802"/>
              <a:ext cx="22001" cy="20805"/>
            </a:xfrm>
            <a:custGeom>
              <a:avLst/>
              <a:gdLst/>
              <a:ahLst/>
              <a:cxnLst/>
              <a:rect l="l" t="t" r="r" b="b"/>
              <a:pathLst>
                <a:path w="1085" h="1026" extrusionOk="0">
                  <a:moveTo>
                    <a:pt x="552" y="1"/>
                  </a:moveTo>
                  <a:cubicBezTo>
                    <a:pt x="531" y="1"/>
                    <a:pt x="510" y="2"/>
                    <a:pt x="489" y="5"/>
                  </a:cubicBezTo>
                  <a:cubicBezTo>
                    <a:pt x="283" y="29"/>
                    <a:pt x="112" y="176"/>
                    <a:pt x="57" y="375"/>
                  </a:cubicBezTo>
                  <a:cubicBezTo>
                    <a:pt x="1" y="575"/>
                    <a:pt x="72" y="788"/>
                    <a:pt x="234" y="916"/>
                  </a:cubicBezTo>
                  <a:cubicBezTo>
                    <a:pt x="327" y="988"/>
                    <a:pt x="439" y="1025"/>
                    <a:pt x="551" y="1025"/>
                  </a:cubicBezTo>
                  <a:cubicBezTo>
                    <a:pt x="637" y="1025"/>
                    <a:pt x="724" y="1003"/>
                    <a:pt x="802" y="959"/>
                  </a:cubicBezTo>
                  <a:cubicBezTo>
                    <a:pt x="983" y="857"/>
                    <a:pt x="1084" y="657"/>
                    <a:pt x="1060" y="452"/>
                  </a:cubicBezTo>
                  <a:cubicBezTo>
                    <a:pt x="1027" y="192"/>
                    <a:pt x="80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5"/>
            <p:cNvSpPr/>
            <p:nvPr/>
          </p:nvSpPr>
          <p:spPr>
            <a:xfrm>
              <a:off x="1665391" y="1966957"/>
              <a:ext cx="90255" cy="40555"/>
            </a:xfrm>
            <a:custGeom>
              <a:avLst/>
              <a:gdLst/>
              <a:ahLst/>
              <a:cxnLst/>
              <a:rect l="l" t="t" r="r" b="b"/>
              <a:pathLst>
                <a:path w="4451" h="2000" extrusionOk="0">
                  <a:moveTo>
                    <a:pt x="4123" y="1"/>
                  </a:moveTo>
                  <a:cubicBezTo>
                    <a:pt x="4054" y="1"/>
                    <a:pt x="3985" y="25"/>
                    <a:pt x="3930" y="74"/>
                  </a:cubicBezTo>
                  <a:cubicBezTo>
                    <a:pt x="2588" y="1258"/>
                    <a:pt x="1291" y="1415"/>
                    <a:pt x="697" y="1415"/>
                  </a:cubicBezTo>
                  <a:cubicBezTo>
                    <a:pt x="500" y="1415"/>
                    <a:pt x="381" y="1397"/>
                    <a:pt x="363" y="1395"/>
                  </a:cubicBezTo>
                  <a:cubicBezTo>
                    <a:pt x="347" y="1392"/>
                    <a:pt x="331" y="1391"/>
                    <a:pt x="316" y="1391"/>
                  </a:cubicBezTo>
                  <a:cubicBezTo>
                    <a:pt x="174" y="1391"/>
                    <a:pt x="50" y="1493"/>
                    <a:pt x="27" y="1636"/>
                  </a:cubicBezTo>
                  <a:cubicBezTo>
                    <a:pt x="1" y="1796"/>
                    <a:pt x="110" y="1946"/>
                    <a:pt x="269" y="1973"/>
                  </a:cubicBezTo>
                  <a:cubicBezTo>
                    <a:pt x="400" y="1990"/>
                    <a:pt x="534" y="2000"/>
                    <a:pt x="668" y="2000"/>
                  </a:cubicBezTo>
                  <a:cubicBezTo>
                    <a:pt x="675" y="2000"/>
                    <a:pt x="683" y="2000"/>
                    <a:pt x="691" y="2000"/>
                  </a:cubicBezTo>
                  <a:cubicBezTo>
                    <a:pt x="1387" y="2000"/>
                    <a:pt x="2839" y="1817"/>
                    <a:pt x="4317" y="512"/>
                  </a:cubicBezTo>
                  <a:cubicBezTo>
                    <a:pt x="4438" y="406"/>
                    <a:pt x="4450" y="221"/>
                    <a:pt x="4342" y="100"/>
                  </a:cubicBezTo>
                  <a:cubicBezTo>
                    <a:pt x="4284" y="34"/>
                    <a:pt x="4204"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5"/>
            <p:cNvSpPr/>
            <p:nvPr/>
          </p:nvSpPr>
          <p:spPr>
            <a:xfrm>
              <a:off x="1649026" y="1922161"/>
              <a:ext cx="70850" cy="51627"/>
            </a:xfrm>
            <a:custGeom>
              <a:avLst/>
              <a:gdLst/>
              <a:ahLst/>
              <a:cxnLst/>
              <a:rect l="l" t="t" r="r" b="b"/>
              <a:pathLst>
                <a:path w="3494" h="2546" extrusionOk="0">
                  <a:moveTo>
                    <a:pt x="2758" y="1"/>
                  </a:moveTo>
                  <a:cubicBezTo>
                    <a:pt x="2683" y="1"/>
                    <a:pt x="2609" y="29"/>
                    <a:pt x="2552" y="85"/>
                  </a:cubicBezTo>
                  <a:cubicBezTo>
                    <a:pt x="2437" y="199"/>
                    <a:pt x="2436" y="386"/>
                    <a:pt x="2551" y="500"/>
                  </a:cubicBezTo>
                  <a:cubicBezTo>
                    <a:pt x="2643" y="593"/>
                    <a:pt x="2902" y="919"/>
                    <a:pt x="2895" y="1204"/>
                  </a:cubicBezTo>
                  <a:cubicBezTo>
                    <a:pt x="2892" y="1325"/>
                    <a:pt x="2841" y="1426"/>
                    <a:pt x="2737" y="1522"/>
                  </a:cubicBezTo>
                  <a:cubicBezTo>
                    <a:pt x="2368" y="1859"/>
                    <a:pt x="1956" y="1957"/>
                    <a:pt x="1602" y="1957"/>
                  </a:cubicBezTo>
                  <a:cubicBezTo>
                    <a:pt x="1295" y="1957"/>
                    <a:pt x="1032" y="1883"/>
                    <a:pt x="878" y="1829"/>
                  </a:cubicBezTo>
                  <a:cubicBezTo>
                    <a:pt x="849" y="1818"/>
                    <a:pt x="820" y="1801"/>
                    <a:pt x="795" y="1746"/>
                  </a:cubicBezTo>
                  <a:cubicBezTo>
                    <a:pt x="680" y="1496"/>
                    <a:pt x="819" y="894"/>
                    <a:pt x="955" y="547"/>
                  </a:cubicBezTo>
                  <a:cubicBezTo>
                    <a:pt x="1014" y="396"/>
                    <a:pt x="940" y="227"/>
                    <a:pt x="789" y="169"/>
                  </a:cubicBezTo>
                  <a:cubicBezTo>
                    <a:pt x="754" y="155"/>
                    <a:pt x="717" y="148"/>
                    <a:pt x="682" y="148"/>
                  </a:cubicBezTo>
                  <a:cubicBezTo>
                    <a:pt x="565" y="148"/>
                    <a:pt x="455" y="219"/>
                    <a:pt x="411" y="334"/>
                  </a:cubicBezTo>
                  <a:cubicBezTo>
                    <a:pt x="368" y="443"/>
                    <a:pt x="1" y="1414"/>
                    <a:pt x="262" y="1988"/>
                  </a:cubicBezTo>
                  <a:cubicBezTo>
                    <a:pt x="348" y="2177"/>
                    <a:pt x="492" y="2312"/>
                    <a:pt x="681" y="2379"/>
                  </a:cubicBezTo>
                  <a:cubicBezTo>
                    <a:pt x="976" y="2487"/>
                    <a:pt x="1287" y="2543"/>
                    <a:pt x="1600" y="2545"/>
                  </a:cubicBezTo>
                  <a:cubicBezTo>
                    <a:pt x="2173" y="2545"/>
                    <a:pt x="2704" y="2344"/>
                    <a:pt x="3132" y="1954"/>
                  </a:cubicBezTo>
                  <a:cubicBezTo>
                    <a:pt x="3352" y="1752"/>
                    <a:pt x="3473" y="1497"/>
                    <a:pt x="3480" y="1218"/>
                  </a:cubicBezTo>
                  <a:cubicBezTo>
                    <a:pt x="3494" y="637"/>
                    <a:pt x="3020" y="142"/>
                    <a:pt x="2967" y="89"/>
                  </a:cubicBezTo>
                  <a:cubicBezTo>
                    <a:pt x="2909" y="30"/>
                    <a:pt x="2833" y="1"/>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5"/>
            <p:cNvSpPr/>
            <p:nvPr/>
          </p:nvSpPr>
          <p:spPr>
            <a:xfrm>
              <a:off x="1561889" y="1843093"/>
              <a:ext cx="88532" cy="32464"/>
            </a:xfrm>
            <a:custGeom>
              <a:avLst/>
              <a:gdLst/>
              <a:ahLst/>
              <a:cxnLst/>
              <a:rect l="l" t="t" r="r" b="b"/>
              <a:pathLst>
                <a:path w="4366" h="1601" extrusionOk="0">
                  <a:moveTo>
                    <a:pt x="2200" y="1"/>
                  </a:moveTo>
                  <a:cubicBezTo>
                    <a:pt x="2177" y="1"/>
                    <a:pt x="2152" y="1"/>
                    <a:pt x="2128" y="1"/>
                  </a:cubicBezTo>
                  <a:cubicBezTo>
                    <a:pt x="462" y="42"/>
                    <a:pt x="0" y="1273"/>
                    <a:pt x="0" y="1273"/>
                  </a:cubicBezTo>
                  <a:cubicBezTo>
                    <a:pt x="0" y="1273"/>
                    <a:pt x="996" y="584"/>
                    <a:pt x="1794" y="584"/>
                  </a:cubicBezTo>
                  <a:cubicBezTo>
                    <a:pt x="1902" y="584"/>
                    <a:pt x="2006" y="596"/>
                    <a:pt x="2104" y="625"/>
                  </a:cubicBezTo>
                  <a:cubicBezTo>
                    <a:pt x="2733" y="808"/>
                    <a:pt x="3401" y="1601"/>
                    <a:pt x="3926" y="1601"/>
                  </a:cubicBezTo>
                  <a:cubicBezTo>
                    <a:pt x="4088" y="1601"/>
                    <a:pt x="4236" y="1526"/>
                    <a:pt x="4365" y="1335"/>
                  </a:cubicBezTo>
                  <a:cubicBezTo>
                    <a:pt x="4365" y="1335"/>
                    <a:pt x="3811" y="1"/>
                    <a:pt x="2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5"/>
            <p:cNvSpPr/>
            <p:nvPr/>
          </p:nvSpPr>
          <p:spPr>
            <a:xfrm>
              <a:off x="1689624" y="1806023"/>
              <a:ext cx="88004" cy="31532"/>
            </a:xfrm>
            <a:custGeom>
              <a:avLst/>
              <a:gdLst/>
              <a:ahLst/>
              <a:cxnLst/>
              <a:rect l="l" t="t" r="r" b="b"/>
              <a:pathLst>
                <a:path w="4340" h="1555" extrusionOk="0">
                  <a:moveTo>
                    <a:pt x="1975" y="0"/>
                  </a:moveTo>
                  <a:cubicBezTo>
                    <a:pt x="615" y="0"/>
                    <a:pt x="0" y="1077"/>
                    <a:pt x="0" y="1077"/>
                  </a:cubicBezTo>
                  <a:cubicBezTo>
                    <a:pt x="120" y="1312"/>
                    <a:pt x="282" y="1399"/>
                    <a:pt x="473" y="1399"/>
                  </a:cubicBezTo>
                  <a:cubicBezTo>
                    <a:pt x="990" y="1399"/>
                    <a:pt x="1712" y="751"/>
                    <a:pt x="2331" y="651"/>
                  </a:cubicBezTo>
                  <a:cubicBezTo>
                    <a:pt x="2383" y="643"/>
                    <a:pt x="2436" y="639"/>
                    <a:pt x="2490" y="639"/>
                  </a:cubicBezTo>
                  <a:cubicBezTo>
                    <a:pt x="3315" y="639"/>
                    <a:pt x="4339" y="1554"/>
                    <a:pt x="4339" y="1554"/>
                  </a:cubicBezTo>
                  <a:cubicBezTo>
                    <a:pt x="4339" y="1554"/>
                    <a:pt x="4033" y="276"/>
                    <a:pt x="2384" y="31"/>
                  </a:cubicBezTo>
                  <a:cubicBezTo>
                    <a:pt x="2241" y="10"/>
                    <a:pt x="2105" y="0"/>
                    <a:pt x="1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5"/>
            <p:cNvSpPr/>
            <p:nvPr/>
          </p:nvSpPr>
          <p:spPr>
            <a:xfrm>
              <a:off x="1460292" y="1645881"/>
              <a:ext cx="165728" cy="474088"/>
            </a:xfrm>
            <a:custGeom>
              <a:avLst/>
              <a:gdLst/>
              <a:ahLst/>
              <a:cxnLst/>
              <a:rect l="l" t="t" r="r" b="b"/>
              <a:pathLst>
                <a:path w="8173" h="23380" extrusionOk="0">
                  <a:moveTo>
                    <a:pt x="6952" y="0"/>
                  </a:moveTo>
                  <a:cubicBezTo>
                    <a:pt x="6359" y="0"/>
                    <a:pt x="5351" y="300"/>
                    <a:pt x="3716" y="1534"/>
                  </a:cubicBezTo>
                  <a:cubicBezTo>
                    <a:pt x="537" y="3935"/>
                    <a:pt x="1764" y="7593"/>
                    <a:pt x="1956" y="11039"/>
                  </a:cubicBezTo>
                  <a:cubicBezTo>
                    <a:pt x="2150" y="14486"/>
                    <a:pt x="0" y="17993"/>
                    <a:pt x="1284" y="21194"/>
                  </a:cubicBezTo>
                  <a:cubicBezTo>
                    <a:pt x="1960" y="22882"/>
                    <a:pt x="2710" y="23380"/>
                    <a:pt x="3224" y="23380"/>
                  </a:cubicBezTo>
                  <a:cubicBezTo>
                    <a:pt x="3686" y="23380"/>
                    <a:pt x="3957" y="22979"/>
                    <a:pt x="3815" y="22679"/>
                  </a:cubicBezTo>
                  <a:cubicBezTo>
                    <a:pt x="3514" y="22044"/>
                    <a:pt x="1946" y="17420"/>
                    <a:pt x="3226" y="14132"/>
                  </a:cubicBezTo>
                  <a:cubicBezTo>
                    <a:pt x="4508" y="10842"/>
                    <a:pt x="3542" y="7489"/>
                    <a:pt x="4431" y="5590"/>
                  </a:cubicBezTo>
                  <a:cubicBezTo>
                    <a:pt x="5040" y="4291"/>
                    <a:pt x="6568" y="4086"/>
                    <a:pt x="7472" y="4086"/>
                  </a:cubicBezTo>
                  <a:cubicBezTo>
                    <a:pt x="7888" y="4086"/>
                    <a:pt x="8173" y="4130"/>
                    <a:pt x="8173" y="4130"/>
                  </a:cubicBezTo>
                  <a:lnTo>
                    <a:pt x="7704" y="268"/>
                  </a:lnTo>
                  <a:cubicBezTo>
                    <a:pt x="7704" y="268"/>
                    <a:pt x="7513"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5"/>
            <p:cNvSpPr/>
            <p:nvPr/>
          </p:nvSpPr>
          <p:spPr>
            <a:xfrm>
              <a:off x="1464754" y="1639980"/>
              <a:ext cx="167594" cy="485930"/>
            </a:xfrm>
            <a:custGeom>
              <a:avLst/>
              <a:gdLst/>
              <a:ahLst/>
              <a:cxnLst/>
              <a:rect l="l" t="t" r="r" b="b"/>
              <a:pathLst>
                <a:path w="8265" h="23964" extrusionOk="0">
                  <a:moveTo>
                    <a:pt x="6727" y="582"/>
                  </a:moveTo>
                  <a:cubicBezTo>
                    <a:pt x="6994" y="582"/>
                    <a:pt x="7142" y="655"/>
                    <a:pt x="7205" y="699"/>
                  </a:cubicBezTo>
                  <a:lnTo>
                    <a:pt x="7617" y="4095"/>
                  </a:lnTo>
                  <a:cubicBezTo>
                    <a:pt x="7507" y="4088"/>
                    <a:pt x="7376" y="4083"/>
                    <a:pt x="7231" y="4083"/>
                  </a:cubicBezTo>
                  <a:cubicBezTo>
                    <a:pt x="6256" y="4083"/>
                    <a:pt x="4621" y="4315"/>
                    <a:pt x="3945" y="5757"/>
                  </a:cubicBezTo>
                  <a:cubicBezTo>
                    <a:pt x="3515" y="6679"/>
                    <a:pt x="3494" y="7863"/>
                    <a:pt x="3469" y="9233"/>
                  </a:cubicBezTo>
                  <a:cubicBezTo>
                    <a:pt x="3443" y="10799"/>
                    <a:pt x="3413" y="12575"/>
                    <a:pt x="2733" y="14317"/>
                  </a:cubicBezTo>
                  <a:cubicBezTo>
                    <a:pt x="1423" y="17682"/>
                    <a:pt x="2988" y="22372"/>
                    <a:pt x="3330" y="23095"/>
                  </a:cubicBezTo>
                  <a:cubicBezTo>
                    <a:pt x="3359" y="23157"/>
                    <a:pt x="3315" y="23225"/>
                    <a:pt x="3301" y="23245"/>
                  </a:cubicBezTo>
                  <a:cubicBezTo>
                    <a:pt x="3277" y="23280"/>
                    <a:pt x="3192" y="23379"/>
                    <a:pt x="3004" y="23379"/>
                  </a:cubicBezTo>
                  <a:cubicBezTo>
                    <a:pt x="2983" y="23379"/>
                    <a:pt x="2961" y="23378"/>
                    <a:pt x="2938" y="23375"/>
                  </a:cubicBezTo>
                  <a:cubicBezTo>
                    <a:pt x="2740" y="23351"/>
                    <a:pt x="2040" y="23135"/>
                    <a:pt x="1336" y="21377"/>
                  </a:cubicBezTo>
                  <a:cubicBezTo>
                    <a:pt x="611" y="19569"/>
                    <a:pt x="1033" y="17655"/>
                    <a:pt x="1479" y="15628"/>
                  </a:cubicBezTo>
                  <a:cubicBezTo>
                    <a:pt x="1790" y="14220"/>
                    <a:pt x="2110" y="12764"/>
                    <a:pt x="2029" y="11314"/>
                  </a:cubicBezTo>
                  <a:cubicBezTo>
                    <a:pt x="1992" y="10647"/>
                    <a:pt x="1915" y="9965"/>
                    <a:pt x="1841" y="9306"/>
                  </a:cubicBezTo>
                  <a:cubicBezTo>
                    <a:pt x="1530" y="6526"/>
                    <a:pt x="1235" y="3900"/>
                    <a:pt x="3673" y="2060"/>
                  </a:cubicBezTo>
                  <a:cubicBezTo>
                    <a:pt x="5284" y="843"/>
                    <a:pt x="6219" y="582"/>
                    <a:pt x="6727" y="582"/>
                  </a:cubicBezTo>
                  <a:close/>
                  <a:moveTo>
                    <a:pt x="6724" y="0"/>
                  </a:moveTo>
                  <a:cubicBezTo>
                    <a:pt x="5862" y="0"/>
                    <a:pt x="4721" y="536"/>
                    <a:pt x="3320" y="1593"/>
                  </a:cubicBezTo>
                  <a:cubicBezTo>
                    <a:pt x="615" y="3634"/>
                    <a:pt x="942" y="6551"/>
                    <a:pt x="1259" y="9371"/>
                  </a:cubicBezTo>
                  <a:cubicBezTo>
                    <a:pt x="1332" y="10022"/>
                    <a:pt x="1408" y="10695"/>
                    <a:pt x="1444" y="11347"/>
                  </a:cubicBezTo>
                  <a:cubicBezTo>
                    <a:pt x="1522" y="12716"/>
                    <a:pt x="1209" y="14133"/>
                    <a:pt x="907" y="15502"/>
                  </a:cubicBezTo>
                  <a:cubicBezTo>
                    <a:pt x="462" y="17526"/>
                    <a:pt x="1" y="19619"/>
                    <a:pt x="793" y="21594"/>
                  </a:cubicBezTo>
                  <a:cubicBezTo>
                    <a:pt x="1564" y="23523"/>
                    <a:pt x="2423" y="23901"/>
                    <a:pt x="2867" y="23956"/>
                  </a:cubicBezTo>
                  <a:cubicBezTo>
                    <a:pt x="2913" y="23961"/>
                    <a:pt x="2959" y="23964"/>
                    <a:pt x="3005" y="23964"/>
                  </a:cubicBezTo>
                  <a:cubicBezTo>
                    <a:pt x="3321" y="23964"/>
                    <a:pt x="3602" y="23829"/>
                    <a:pt x="3776" y="23588"/>
                  </a:cubicBezTo>
                  <a:cubicBezTo>
                    <a:pt x="3941" y="23360"/>
                    <a:pt x="3972" y="23083"/>
                    <a:pt x="3859" y="22845"/>
                  </a:cubicBezTo>
                  <a:cubicBezTo>
                    <a:pt x="3584" y="22265"/>
                    <a:pt x="2046" y="17695"/>
                    <a:pt x="3279" y="14528"/>
                  </a:cubicBezTo>
                  <a:cubicBezTo>
                    <a:pt x="3995" y="12688"/>
                    <a:pt x="4027" y="10858"/>
                    <a:pt x="4056" y="9243"/>
                  </a:cubicBezTo>
                  <a:cubicBezTo>
                    <a:pt x="4078" y="7940"/>
                    <a:pt x="4097" y="6814"/>
                    <a:pt x="4476" y="6006"/>
                  </a:cubicBezTo>
                  <a:cubicBezTo>
                    <a:pt x="5016" y="4853"/>
                    <a:pt x="6425" y="4672"/>
                    <a:pt x="7260" y="4672"/>
                  </a:cubicBezTo>
                  <a:cubicBezTo>
                    <a:pt x="7639" y="4672"/>
                    <a:pt x="7900" y="4709"/>
                    <a:pt x="7907" y="4710"/>
                  </a:cubicBezTo>
                  <a:cubicBezTo>
                    <a:pt x="7922" y="4712"/>
                    <a:pt x="7937" y="4713"/>
                    <a:pt x="7952" y="4713"/>
                  </a:cubicBezTo>
                  <a:cubicBezTo>
                    <a:pt x="8124" y="4713"/>
                    <a:pt x="8264" y="4563"/>
                    <a:pt x="8243" y="4386"/>
                  </a:cubicBezTo>
                  <a:lnTo>
                    <a:pt x="7775" y="525"/>
                  </a:lnTo>
                  <a:cubicBezTo>
                    <a:pt x="7769" y="477"/>
                    <a:pt x="7751" y="430"/>
                    <a:pt x="7722" y="391"/>
                  </a:cubicBezTo>
                  <a:cubicBezTo>
                    <a:pt x="7687" y="342"/>
                    <a:pt x="7489" y="95"/>
                    <a:pt x="7009" y="21"/>
                  </a:cubicBezTo>
                  <a:cubicBezTo>
                    <a:pt x="6917" y="7"/>
                    <a:pt x="6822" y="0"/>
                    <a:pt x="6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5"/>
            <p:cNvSpPr/>
            <p:nvPr/>
          </p:nvSpPr>
          <p:spPr>
            <a:xfrm>
              <a:off x="1511111" y="1590885"/>
              <a:ext cx="476947" cy="542423"/>
            </a:xfrm>
            <a:custGeom>
              <a:avLst/>
              <a:gdLst/>
              <a:ahLst/>
              <a:cxnLst/>
              <a:rect l="l" t="t" r="r" b="b"/>
              <a:pathLst>
                <a:path w="23521" h="26750" extrusionOk="0">
                  <a:moveTo>
                    <a:pt x="8887" y="1"/>
                  </a:moveTo>
                  <a:cubicBezTo>
                    <a:pt x="8521" y="1"/>
                    <a:pt x="8163" y="18"/>
                    <a:pt x="7818" y="51"/>
                  </a:cubicBezTo>
                  <a:cubicBezTo>
                    <a:pt x="7703" y="41"/>
                    <a:pt x="7585" y="35"/>
                    <a:pt x="7463" y="35"/>
                  </a:cubicBezTo>
                  <a:cubicBezTo>
                    <a:pt x="7175" y="35"/>
                    <a:pt x="6866" y="66"/>
                    <a:pt x="6532" y="132"/>
                  </a:cubicBezTo>
                  <a:cubicBezTo>
                    <a:pt x="2380" y="972"/>
                    <a:pt x="1" y="3499"/>
                    <a:pt x="973" y="5060"/>
                  </a:cubicBezTo>
                  <a:cubicBezTo>
                    <a:pt x="1945" y="6621"/>
                    <a:pt x="5667" y="6842"/>
                    <a:pt x="5667" y="6842"/>
                  </a:cubicBezTo>
                  <a:lnTo>
                    <a:pt x="6245" y="6995"/>
                  </a:lnTo>
                  <a:cubicBezTo>
                    <a:pt x="6203" y="6812"/>
                    <a:pt x="6174" y="6625"/>
                    <a:pt x="6159" y="6437"/>
                  </a:cubicBezTo>
                  <a:cubicBezTo>
                    <a:pt x="6433" y="6266"/>
                    <a:pt x="6813" y="6105"/>
                    <a:pt x="7270" y="6105"/>
                  </a:cubicBezTo>
                  <a:cubicBezTo>
                    <a:pt x="7742" y="6105"/>
                    <a:pt x="8297" y="6276"/>
                    <a:pt x="8905" y="6785"/>
                  </a:cubicBezTo>
                  <a:cubicBezTo>
                    <a:pt x="10774" y="8350"/>
                    <a:pt x="12420" y="11165"/>
                    <a:pt x="12681" y="13939"/>
                  </a:cubicBezTo>
                  <a:cubicBezTo>
                    <a:pt x="13080" y="18144"/>
                    <a:pt x="15363" y="19435"/>
                    <a:pt x="15577" y="21200"/>
                  </a:cubicBezTo>
                  <a:cubicBezTo>
                    <a:pt x="15790" y="22965"/>
                    <a:pt x="12968" y="25547"/>
                    <a:pt x="12373" y="26178"/>
                  </a:cubicBezTo>
                  <a:cubicBezTo>
                    <a:pt x="11929" y="26652"/>
                    <a:pt x="13391" y="26750"/>
                    <a:pt x="14467" y="26750"/>
                  </a:cubicBezTo>
                  <a:cubicBezTo>
                    <a:pt x="14989" y="26750"/>
                    <a:pt x="15420" y="26726"/>
                    <a:pt x="15498" y="26712"/>
                  </a:cubicBezTo>
                  <a:cubicBezTo>
                    <a:pt x="19026" y="26062"/>
                    <a:pt x="21110" y="23455"/>
                    <a:pt x="22216" y="20178"/>
                  </a:cubicBezTo>
                  <a:cubicBezTo>
                    <a:pt x="23520" y="16318"/>
                    <a:pt x="21417" y="13664"/>
                    <a:pt x="19863" y="10384"/>
                  </a:cubicBezTo>
                  <a:cubicBezTo>
                    <a:pt x="18960" y="8478"/>
                    <a:pt x="18629" y="4823"/>
                    <a:pt x="15622" y="2166"/>
                  </a:cubicBezTo>
                  <a:cubicBezTo>
                    <a:pt x="13985" y="720"/>
                    <a:pt x="11279" y="1"/>
                    <a:pt x="8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5"/>
            <p:cNvSpPr/>
            <p:nvPr/>
          </p:nvSpPr>
          <p:spPr>
            <a:xfrm>
              <a:off x="1518736" y="1585024"/>
              <a:ext cx="471026" cy="554306"/>
            </a:xfrm>
            <a:custGeom>
              <a:avLst/>
              <a:gdLst/>
              <a:ahLst/>
              <a:cxnLst/>
              <a:rect l="l" t="t" r="r" b="b"/>
              <a:pathLst>
                <a:path w="23229" h="27336" extrusionOk="0">
                  <a:moveTo>
                    <a:pt x="8483" y="585"/>
                  </a:moveTo>
                  <a:cubicBezTo>
                    <a:pt x="10664" y="585"/>
                    <a:pt x="13377" y="1194"/>
                    <a:pt x="15052" y="2673"/>
                  </a:cubicBezTo>
                  <a:cubicBezTo>
                    <a:pt x="17180" y="4554"/>
                    <a:pt x="17930" y="6945"/>
                    <a:pt x="18532" y="8868"/>
                  </a:cubicBezTo>
                  <a:cubicBezTo>
                    <a:pt x="18765" y="9614"/>
                    <a:pt x="18967" y="10259"/>
                    <a:pt x="19223" y="10797"/>
                  </a:cubicBezTo>
                  <a:cubicBezTo>
                    <a:pt x="19501" y="11385"/>
                    <a:pt x="19797" y="11954"/>
                    <a:pt x="20089" y="12514"/>
                  </a:cubicBezTo>
                  <a:cubicBezTo>
                    <a:pt x="21433" y="15093"/>
                    <a:pt x="22594" y="17320"/>
                    <a:pt x="21563" y="20373"/>
                  </a:cubicBezTo>
                  <a:cubicBezTo>
                    <a:pt x="20335" y="24013"/>
                    <a:pt x="18150" y="26147"/>
                    <a:pt x="15070" y="26714"/>
                  </a:cubicBezTo>
                  <a:cubicBezTo>
                    <a:pt x="14937" y="26735"/>
                    <a:pt x="14603" y="26749"/>
                    <a:pt x="14206" y="26749"/>
                  </a:cubicBezTo>
                  <a:cubicBezTo>
                    <a:pt x="13512" y="26749"/>
                    <a:pt x="12627" y="26707"/>
                    <a:pt x="12286" y="26589"/>
                  </a:cubicBezTo>
                  <a:cubicBezTo>
                    <a:pt x="12344" y="26530"/>
                    <a:pt x="12412" y="26461"/>
                    <a:pt x="12491" y="26381"/>
                  </a:cubicBezTo>
                  <a:cubicBezTo>
                    <a:pt x="13451" y="25416"/>
                    <a:pt x="15697" y="23156"/>
                    <a:pt x="15492" y="21453"/>
                  </a:cubicBezTo>
                  <a:cubicBezTo>
                    <a:pt x="15400" y="20704"/>
                    <a:pt x="14982" y="20051"/>
                    <a:pt x="14497" y="19297"/>
                  </a:cubicBezTo>
                  <a:cubicBezTo>
                    <a:pt x="13756" y="18143"/>
                    <a:pt x="12835" y="16707"/>
                    <a:pt x="12598" y="14201"/>
                  </a:cubicBezTo>
                  <a:cubicBezTo>
                    <a:pt x="12345" y="11536"/>
                    <a:pt x="10787" y="8582"/>
                    <a:pt x="8717" y="6850"/>
                  </a:cubicBezTo>
                  <a:cubicBezTo>
                    <a:pt x="8043" y="6285"/>
                    <a:pt x="7422" y="6101"/>
                    <a:pt x="6896" y="6101"/>
                  </a:cubicBezTo>
                  <a:cubicBezTo>
                    <a:pt x="6355" y="6101"/>
                    <a:pt x="5916" y="6297"/>
                    <a:pt x="5628" y="6476"/>
                  </a:cubicBezTo>
                  <a:cubicBezTo>
                    <a:pt x="5534" y="6536"/>
                    <a:pt x="5482" y="6640"/>
                    <a:pt x="5491" y="6750"/>
                  </a:cubicBezTo>
                  <a:cubicBezTo>
                    <a:pt x="5495" y="6797"/>
                    <a:pt x="5499" y="6841"/>
                    <a:pt x="5505" y="6885"/>
                  </a:cubicBezTo>
                  <a:lnTo>
                    <a:pt x="5366" y="6848"/>
                  </a:lnTo>
                  <a:cubicBezTo>
                    <a:pt x="5346" y="6843"/>
                    <a:pt x="5328" y="6840"/>
                    <a:pt x="5308" y="6839"/>
                  </a:cubicBezTo>
                  <a:cubicBezTo>
                    <a:pt x="4314" y="6779"/>
                    <a:pt x="1577" y="6368"/>
                    <a:pt x="845" y="5194"/>
                  </a:cubicBezTo>
                  <a:cubicBezTo>
                    <a:pt x="624" y="4838"/>
                    <a:pt x="615" y="4419"/>
                    <a:pt x="818" y="3948"/>
                  </a:cubicBezTo>
                  <a:cubicBezTo>
                    <a:pt x="1323" y="2776"/>
                    <a:pt x="3187" y="1320"/>
                    <a:pt x="6215" y="708"/>
                  </a:cubicBezTo>
                  <a:cubicBezTo>
                    <a:pt x="6509" y="648"/>
                    <a:pt x="6810" y="617"/>
                    <a:pt x="7112" y="617"/>
                  </a:cubicBezTo>
                  <a:cubicBezTo>
                    <a:pt x="7231" y="617"/>
                    <a:pt x="7351" y="622"/>
                    <a:pt x="7471" y="632"/>
                  </a:cubicBezTo>
                  <a:cubicBezTo>
                    <a:pt x="7790" y="601"/>
                    <a:pt x="8129" y="585"/>
                    <a:pt x="8483" y="585"/>
                  </a:cubicBezTo>
                  <a:close/>
                  <a:moveTo>
                    <a:pt x="8498" y="0"/>
                  </a:moveTo>
                  <a:cubicBezTo>
                    <a:pt x="8137" y="0"/>
                    <a:pt x="7792" y="17"/>
                    <a:pt x="7468" y="49"/>
                  </a:cubicBezTo>
                  <a:cubicBezTo>
                    <a:pt x="7345" y="38"/>
                    <a:pt x="7219" y="32"/>
                    <a:pt x="7091" y="32"/>
                  </a:cubicBezTo>
                  <a:cubicBezTo>
                    <a:pt x="6771" y="32"/>
                    <a:pt x="6439" y="67"/>
                    <a:pt x="6098" y="135"/>
                  </a:cubicBezTo>
                  <a:cubicBezTo>
                    <a:pt x="3299" y="701"/>
                    <a:pt x="959" y="2139"/>
                    <a:pt x="280" y="3717"/>
                  </a:cubicBezTo>
                  <a:cubicBezTo>
                    <a:pt x="1" y="4365"/>
                    <a:pt x="24" y="4982"/>
                    <a:pt x="349" y="5504"/>
                  </a:cubicBezTo>
                  <a:cubicBezTo>
                    <a:pt x="1352" y="7115"/>
                    <a:pt x="4853" y="7395"/>
                    <a:pt x="5243" y="7420"/>
                  </a:cubicBezTo>
                  <a:lnTo>
                    <a:pt x="5793" y="7568"/>
                  </a:lnTo>
                  <a:cubicBezTo>
                    <a:pt x="5819" y="7574"/>
                    <a:pt x="5844" y="7577"/>
                    <a:pt x="5869" y="7577"/>
                  </a:cubicBezTo>
                  <a:cubicBezTo>
                    <a:pt x="6049" y="7577"/>
                    <a:pt x="6197" y="7408"/>
                    <a:pt x="6153" y="7219"/>
                  </a:cubicBezTo>
                  <a:cubicBezTo>
                    <a:pt x="6127" y="7109"/>
                    <a:pt x="6108" y="6998"/>
                    <a:pt x="6094" y="6885"/>
                  </a:cubicBezTo>
                  <a:cubicBezTo>
                    <a:pt x="6318" y="6771"/>
                    <a:pt x="6586" y="6688"/>
                    <a:pt x="6891" y="6688"/>
                  </a:cubicBezTo>
                  <a:cubicBezTo>
                    <a:pt x="7311" y="6688"/>
                    <a:pt x="7800" y="6845"/>
                    <a:pt x="8341" y="7298"/>
                  </a:cubicBezTo>
                  <a:cubicBezTo>
                    <a:pt x="10301" y="8940"/>
                    <a:pt x="11776" y="11735"/>
                    <a:pt x="12015" y="14256"/>
                  </a:cubicBezTo>
                  <a:cubicBezTo>
                    <a:pt x="12265" y="16904"/>
                    <a:pt x="13229" y="18406"/>
                    <a:pt x="14005" y="19613"/>
                  </a:cubicBezTo>
                  <a:cubicBezTo>
                    <a:pt x="14469" y="20337"/>
                    <a:pt x="14835" y="20908"/>
                    <a:pt x="14910" y="21524"/>
                  </a:cubicBezTo>
                  <a:cubicBezTo>
                    <a:pt x="15082" y="22945"/>
                    <a:pt x="12899" y="25143"/>
                    <a:pt x="12076" y="25969"/>
                  </a:cubicBezTo>
                  <a:cubicBezTo>
                    <a:pt x="11954" y="26092"/>
                    <a:pt x="11854" y="26193"/>
                    <a:pt x="11783" y="26267"/>
                  </a:cubicBezTo>
                  <a:cubicBezTo>
                    <a:pt x="11545" y="26522"/>
                    <a:pt x="11629" y="26749"/>
                    <a:pt x="11676" y="26835"/>
                  </a:cubicBezTo>
                  <a:cubicBezTo>
                    <a:pt x="11901" y="27248"/>
                    <a:pt x="13056" y="27335"/>
                    <a:pt x="13978" y="27335"/>
                  </a:cubicBezTo>
                  <a:cubicBezTo>
                    <a:pt x="14628" y="27335"/>
                    <a:pt x="15162" y="27292"/>
                    <a:pt x="15175" y="27289"/>
                  </a:cubicBezTo>
                  <a:cubicBezTo>
                    <a:pt x="18435" y="26688"/>
                    <a:pt x="20835" y="24361"/>
                    <a:pt x="22118" y="20561"/>
                  </a:cubicBezTo>
                  <a:cubicBezTo>
                    <a:pt x="23229" y="17271"/>
                    <a:pt x="21957" y="14829"/>
                    <a:pt x="20609" y="12243"/>
                  </a:cubicBezTo>
                  <a:cubicBezTo>
                    <a:pt x="20321" y="11691"/>
                    <a:pt x="20027" y="11129"/>
                    <a:pt x="19752" y="10546"/>
                  </a:cubicBezTo>
                  <a:cubicBezTo>
                    <a:pt x="19514" y="10046"/>
                    <a:pt x="19318" y="9419"/>
                    <a:pt x="19090" y="8694"/>
                  </a:cubicBezTo>
                  <a:cubicBezTo>
                    <a:pt x="18466" y="6702"/>
                    <a:pt x="17689" y="4224"/>
                    <a:pt x="15440" y="2236"/>
                  </a:cubicBezTo>
                  <a:cubicBezTo>
                    <a:pt x="13647" y="652"/>
                    <a:pt x="10768" y="0"/>
                    <a:pt x="8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5"/>
            <p:cNvSpPr/>
            <p:nvPr/>
          </p:nvSpPr>
          <p:spPr>
            <a:xfrm>
              <a:off x="1850110" y="2075834"/>
              <a:ext cx="18311" cy="21839"/>
            </a:xfrm>
            <a:custGeom>
              <a:avLst/>
              <a:gdLst/>
              <a:ahLst/>
              <a:cxnLst/>
              <a:rect l="l" t="t" r="r" b="b"/>
              <a:pathLst>
                <a:path w="903" h="1077" extrusionOk="0">
                  <a:moveTo>
                    <a:pt x="736" y="0"/>
                  </a:moveTo>
                  <a:cubicBezTo>
                    <a:pt x="680" y="0"/>
                    <a:pt x="627" y="33"/>
                    <a:pt x="602" y="87"/>
                  </a:cubicBezTo>
                  <a:cubicBezTo>
                    <a:pt x="479" y="363"/>
                    <a:pt x="306" y="613"/>
                    <a:pt x="92" y="827"/>
                  </a:cubicBezTo>
                  <a:cubicBezTo>
                    <a:pt x="1" y="920"/>
                    <a:pt x="66" y="1077"/>
                    <a:pt x="197" y="1077"/>
                  </a:cubicBezTo>
                  <a:cubicBezTo>
                    <a:pt x="235" y="1077"/>
                    <a:pt x="272" y="1061"/>
                    <a:pt x="300" y="1034"/>
                  </a:cubicBezTo>
                  <a:cubicBezTo>
                    <a:pt x="538" y="794"/>
                    <a:pt x="732" y="515"/>
                    <a:pt x="869" y="207"/>
                  </a:cubicBezTo>
                  <a:cubicBezTo>
                    <a:pt x="903" y="133"/>
                    <a:pt x="869" y="46"/>
                    <a:pt x="796" y="13"/>
                  </a:cubicBezTo>
                  <a:cubicBezTo>
                    <a:pt x="776" y="4"/>
                    <a:pt x="756"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5"/>
            <p:cNvSpPr/>
            <p:nvPr/>
          </p:nvSpPr>
          <p:spPr>
            <a:xfrm>
              <a:off x="1590542" y="1660320"/>
              <a:ext cx="282384" cy="388760"/>
            </a:xfrm>
            <a:custGeom>
              <a:avLst/>
              <a:gdLst/>
              <a:ahLst/>
              <a:cxnLst/>
              <a:rect l="l" t="t" r="r" b="b"/>
              <a:pathLst>
                <a:path w="13926" h="19172" extrusionOk="0">
                  <a:moveTo>
                    <a:pt x="2223" y="0"/>
                  </a:moveTo>
                  <a:cubicBezTo>
                    <a:pt x="1698" y="0"/>
                    <a:pt x="1239" y="124"/>
                    <a:pt x="866" y="371"/>
                  </a:cubicBezTo>
                  <a:cubicBezTo>
                    <a:pt x="276" y="761"/>
                    <a:pt x="0" y="1180"/>
                    <a:pt x="45" y="1616"/>
                  </a:cubicBezTo>
                  <a:cubicBezTo>
                    <a:pt x="138" y="2509"/>
                    <a:pt x="1581" y="3088"/>
                    <a:pt x="1642" y="3113"/>
                  </a:cubicBezTo>
                  <a:cubicBezTo>
                    <a:pt x="1659" y="3119"/>
                    <a:pt x="1676" y="3122"/>
                    <a:pt x="1693" y="3122"/>
                  </a:cubicBezTo>
                  <a:cubicBezTo>
                    <a:pt x="1752" y="3122"/>
                    <a:pt x="1807" y="3087"/>
                    <a:pt x="1830" y="3029"/>
                  </a:cubicBezTo>
                  <a:cubicBezTo>
                    <a:pt x="1859" y="2955"/>
                    <a:pt x="1823" y="2871"/>
                    <a:pt x="1750" y="2840"/>
                  </a:cubicBezTo>
                  <a:cubicBezTo>
                    <a:pt x="1378" y="2694"/>
                    <a:pt x="398" y="2183"/>
                    <a:pt x="336" y="1586"/>
                  </a:cubicBezTo>
                  <a:cubicBezTo>
                    <a:pt x="303" y="1267"/>
                    <a:pt x="535" y="941"/>
                    <a:pt x="1027" y="615"/>
                  </a:cubicBezTo>
                  <a:cubicBezTo>
                    <a:pt x="1352" y="400"/>
                    <a:pt x="1756" y="292"/>
                    <a:pt x="2223" y="292"/>
                  </a:cubicBezTo>
                  <a:cubicBezTo>
                    <a:pt x="2566" y="292"/>
                    <a:pt x="2944" y="351"/>
                    <a:pt x="3349" y="468"/>
                  </a:cubicBezTo>
                  <a:cubicBezTo>
                    <a:pt x="5476" y="1086"/>
                    <a:pt x="7853" y="3158"/>
                    <a:pt x="8763" y="5186"/>
                  </a:cubicBezTo>
                  <a:cubicBezTo>
                    <a:pt x="9363" y="6527"/>
                    <a:pt x="9638" y="8003"/>
                    <a:pt x="9904" y="9432"/>
                  </a:cubicBezTo>
                  <a:cubicBezTo>
                    <a:pt x="10249" y="11288"/>
                    <a:pt x="10575" y="13040"/>
                    <a:pt x="11569" y="14390"/>
                  </a:cubicBezTo>
                  <a:cubicBezTo>
                    <a:pt x="12012" y="14992"/>
                    <a:pt x="13472" y="17107"/>
                    <a:pt x="13627" y="19037"/>
                  </a:cubicBezTo>
                  <a:cubicBezTo>
                    <a:pt x="13633" y="19113"/>
                    <a:pt x="13697" y="19172"/>
                    <a:pt x="13772" y="19172"/>
                  </a:cubicBezTo>
                  <a:lnTo>
                    <a:pt x="13785" y="19172"/>
                  </a:lnTo>
                  <a:cubicBezTo>
                    <a:pt x="13865" y="19165"/>
                    <a:pt x="13925" y="19094"/>
                    <a:pt x="13918" y="19014"/>
                  </a:cubicBezTo>
                  <a:cubicBezTo>
                    <a:pt x="13761" y="17060"/>
                    <a:pt x="12387" y="15008"/>
                    <a:pt x="11805" y="14216"/>
                  </a:cubicBezTo>
                  <a:cubicBezTo>
                    <a:pt x="10850" y="12922"/>
                    <a:pt x="10530" y="11200"/>
                    <a:pt x="10191" y="9378"/>
                  </a:cubicBezTo>
                  <a:cubicBezTo>
                    <a:pt x="9923" y="7934"/>
                    <a:pt x="9644" y="6440"/>
                    <a:pt x="9029" y="5066"/>
                  </a:cubicBezTo>
                  <a:cubicBezTo>
                    <a:pt x="8089" y="2969"/>
                    <a:pt x="5630" y="826"/>
                    <a:pt x="3430" y="187"/>
                  </a:cubicBezTo>
                  <a:cubicBezTo>
                    <a:pt x="3000" y="62"/>
                    <a:pt x="2595" y="0"/>
                    <a:pt x="2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5"/>
            <p:cNvSpPr/>
            <p:nvPr/>
          </p:nvSpPr>
          <p:spPr>
            <a:xfrm>
              <a:off x="1574015" y="1629374"/>
              <a:ext cx="373572" cy="417635"/>
            </a:xfrm>
            <a:custGeom>
              <a:avLst/>
              <a:gdLst/>
              <a:ahLst/>
              <a:cxnLst/>
              <a:rect l="l" t="t" r="r" b="b"/>
              <a:pathLst>
                <a:path w="18423" h="20596" extrusionOk="0">
                  <a:moveTo>
                    <a:pt x="4304" y="1"/>
                  </a:moveTo>
                  <a:cubicBezTo>
                    <a:pt x="3006" y="1"/>
                    <a:pt x="1760" y="373"/>
                    <a:pt x="903" y="1224"/>
                  </a:cubicBezTo>
                  <a:cubicBezTo>
                    <a:pt x="246" y="1875"/>
                    <a:pt x="0" y="2417"/>
                    <a:pt x="171" y="2836"/>
                  </a:cubicBezTo>
                  <a:cubicBezTo>
                    <a:pt x="195" y="2892"/>
                    <a:pt x="249" y="2927"/>
                    <a:pt x="307" y="2927"/>
                  </a:cubicBezTo>
                  <a:cubicBezTo>
                    <a:pt x="326" y="2927"/>
                    <a:pt x="344" y="2923"/>
                    <a:pt x="362" y="2916"/>
                  </a:cubicBezTo>
                  <a:cubicBezTo>
                    <a:pt x="437" y="2885"/>
                    <a:pt x="473" y="2800"/>
                    <a:pt x="443" y="2725"/>
                  </a:cubicBezTo>
                  <a:cubicBezTo>
                    <a:pt x="322" y="2431"/>
                    <a:pt x="553" y="1983"/>
                    <a:pt x="1110" y="1430"/>
                  </a:cubicBezTo>
                  <a:cubicBezTo>
                    <a:pt x="1913" y="633"/>
                    <a:pt x="3081" y="285"/>
                    <a:pt x="4303" y="285"/>
                  </a:cubicBezTo>
                  <a:cubicBezTo>
                    <a:pt x="5844" y="285"/>
                    <a:pt x="7471" y="839"/>
                    <a:pt x="8561" y="1745"/>
                  </a:cubicBezTo>
                  <a:cubicBezTo>
                    <a:pt x="10426" y="3295"/>
                    <a:pt x="11499" y="5347"/>
                    <a:pt x="12152" y="8608"/>
                  </a:cubicBezTo>
                  <a:cubicBezTo>
                    <a:pt x="12703" y="11369"/>
                    <a:pt x="13350" y="13177"/>
                    <a:pt x="15178" y="14818"/>
                  </a:cubicBezTo>
                  <a:cubicBezTo>
                    <a:pt x="17324" y="16745"/>
                    <a:pt x="17790" y="18409"/>
                    <a:pt x="16737" y="20381"/>
                  </a:cubicBezTo>
                  <a:cubicBezTo>
                    <a:pt x="16686" y="20478"/>
                    <a:pt x="16756" y="20596"/>
                    <a:pt x="16867" y="20596"/>
                  </a:cubicBezTo>
                  <a:cubicBezTo>
                    <a:pt x="16920" y="20596"/>
                    <a:pt x="16970" y="20567"/>
                    <a:pt x="16996" y="20519"/>
                  </a:cubicBezTo>
                  <a:cubicBezTo>
                    <a:pt x="18423" y="17846"/>
                    <a:pt x="16878" y="15952"/>
                    <a:pt x="15373" y="14601"/>
                  </a:cubicBezTo>
                  <a:cubicBezTo>
                    <a:pt x="13605" y="13014"/>
                    <a:pt x="12977" y="11250"/>
                    <a:pt x="12437" y="8551"/>
                  </a:cubicBezTo>
                  <a:cubicBezTo>
                    <a:pt x="11772" y="5218"/>
                    <a:pt x="10668" y="3116"/>
                    <a:pt x="8748" y="1520"/>
                  </a:cubicBezTo>
                  <a:cubicBezTo>
                    <a:pt x="7613" y="575"/>
                    <a:pt x="5917" y="1"/>
                    <a:pt x="4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5"/>
            <p:cNvSpPr/>
            <p:nvPr/>
          </p:nvSpPr>
          <p:spPr>
            <a:xfrm>
              <a:off x="1534877" y="1665694"/>
              <a:ext cx="50694" cy="63124"/>
            </a:xfrm>
            <a:custGeom>
              <a:avLst/>
              <a:gdLst/>
              <a:ahLst/>
              <a:cxnLst/>
              <a:rect l="l" t="t" r="r" b="b"/>
              <a:pathLst>
                <a:path w="2500" h="3113" extrusionOk="0">
                  <a:moveTo>
                    <a:pt x="660" y="1"/>
                  </a:moveTo>
                  <a:cubicBezTo>
                    <a:pt x="618" y="1"/>
                    <a:pt x="577" y="19"/>
                    <a:pt x="548" y="54"/>
                  </a:cubicBezTo>
                  <a:cubicBezTo>
                    <a:pt x="138" y="542"/>
                    <a:pt x="1" y="1023"/>
                    <a:pt x="140" y="1480"/>
                  </a:cubicBezTo>
                  <a:cubicBezTo>
                    <a:pt x="466" y="2558"/>
                    <a:pt x="2229" y="3085"/>
                    <a:pt x="2303" y="3105"/>
                  </a:cubicBezTo>
                  <a:cubicBezTo>
                    <a:pt x="2317" y="3110"/>
                    <a:pt x="2331" y="3111"/>
                    <a:pt x="2345" y="3112"/>
                  </a:cubicBezTo>
                  <a:cubicBezTo>
                    <a:pt x="2417" y="3112"/>
                    <a:pt x="2478" y="3059"/>
                    <a:pt x="2489" y="2987"/>
                  </a:cubicBezTo>
                  <a:cubicBezTo>
                    <a:pt x="2499" y="2915"/>
                    <a:pt x="2455" y="2847"/>
                    <a:pt x="2385" y="2826"/>
                  </a:cubicBezTo>
                  <a:cubicBezTo>
                    <a:pt x="2369" y="2821"/>
                    <a:pt x="701" y="2324"/>
                    <a:pt x="420" y="1396"/>
                  </a:cubicBezTo>
                  <a:cubicBezTo>
                    <a:pt x="311" y="1038"/>
                    <a:pt x="430" y="650"/>
                    <a:pt x="772" y="242"/>
                  </a:cubicBezTo>
                  <a:cubicBezTo>
                    <a:pt x="824" y="180"/>
                    <a:pt x="816" y="87"/>
                    <a:pt x="754" y="35"/>
                  </a:cubicBezTo>
                  <a:cubicBezTo>
                    <a:pt x="727" y="12"/>
                    <a:pt x="693"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5"/>
            <p:cNvSpPr/>
            <p:nvPr/>
          </p:nvSpPr>
          <p:spPr>
            <a:xfrm>
              <a:off x="1544246" y="2092219"/>
              <a:ext cx="27719" cy="21981"/>
            </a:xfrm>
            <a:custGeom>
              <a:avLst/>
              <a:gdLst/>
              <a:ahLst/>
              <a:cxnLst/>
              <a:rect l="l" t="t" r="r" b="b"/>
              <a:pathLst>
                <a:path w="1367" h="1084" extrusionOk="0">
                  <a:moveTo>
                    <a:pt x="163" y="1"/>
                  </a:moveTo>
                  <a:cubicBezTo>
                    <a:pt x="128" y="1"/>
                    <a:pt x="94" y="13"/>
                    <a:pt x="66" y="37"/>
                  </a:cubicBezTo>
                  <a:cubicBezTo>
                    <a:pt x="6" y="92"/>
                    <a:pt x="1" y="184"/>
                    <a:pt x="54" y="244"/>
                  </a:cubicBezTo>
                  <a:cubicBezTo>
                    <a:pt x="348" y="578"/>
                    <a:pt x="701" y="857"/>
                    <a:pt x="1094" y="1066"/>
                  </a:cubicBezTo>
                  <a:cubicBezTo>
                    <a:pt x="1115" y="1078"/>
                    <a:pt x="1139" y="1083"/>
                    <a:pt x="1162" y="1083"/>
                  </a:cubicBezTo>
                  <a:lnTo>
                    <a:pt x="1163" y="1083"/>
                  </a:lnTo>
                  <a:cubicBezTo>
                    <a:pt x="1315" y="1083"/>
                    <a:pt x="1366" y="879"/>
                    <a:pt x="1230" y="807"/>
                  </a:cubicBezTo>
                  <a:cubicBezTo>
                    <a:pt x="868" y="614"/>
                    <a:pt x="544" y="358"/>
                    <a:pt x="273" y="50"/>
                  </a:cubicBezTo>
                  <a:cubicBezTo>
                    <a:pt x="244" y="18"/>
                    <a:pt x="203"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5"/>
            <p:cNvSpPr/>
            <p:nvPr/>
          </p:nvSpPr>
          <p:spPr>
            <a:xfrm>
              <a:off x="1507400" y="1957669"/>
              <a:ext cx="31146" cy="121888"/>
            </a:xfrm>
            <a:custGeom>
              <a:avLst/>
              <a:gdLst/>
              <a:ahLst/>
              <a:cxnLst/>
              <a:rect l="l" t="t" r="r" b="b"/>
              <a:pathLst>
                <a:path w="1536" h="6011" extrusionOk="0">
                  <a:moveTo>
                    <a:pt x="511" y="0"/>
                  </a:moveTo>
                  <a:cubicBezTo>
                    <a:pt x="438" y="0"/>
                    <a:pt x="374" y="56"/>
                    <a:pt x="367" y="131"/>
                  </a:cubicBezTo>
                  <a:cubicBezTo>
                    <a:pt x="352" y="272"/>
                    <a:pt x="0" y="3594"/>
                    <a:pt x="1226" y="5932"/>
                  </a:cubicBezTo>
                  <a:cubicBezTo>
                    <a:pt x="1250" y="5981"/>
                    <a:pt x="1300" y="6011"/>
                    <a:pt x="1355" y="6011"/>
                  </a:cubicBezTo>
                  <a:cubicBezTo>
                    <a:pt x="1465" y="6011"/>
                    <a:pt x="1536" y="5894"/>
                    <a:pt x="1485" y="5796"/>
                  </a:cubicBezTo>
                  <a:cubicBezTo>
                    <a:pt x="301" y="3538"/>
                    <a:pt x="655" y="196"/>
                    <a:pt x="658" y="163"/>
                  </a:cubicBezTo>
                  <a:cubicBezTo>
                    <a:pt x="666" y="82"/>
                    <a:pt x="610" y="10"/>
                    <a:pt x="528" y="1"/>
                  </a:cubicBezTo>
                  <a:cubicBezTo>
                    <a:pt x="523" y="1"/>
                    <a:pt x="517"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5"/>
            <p:cNvSpPr/>
            <p:nvPr/>
          </p:nvSpPr>
          <p:spPr>
            <a:xfrm>
              <a:off x="1809715" y="1674190"/>
              <a:ext cx="126491" cy="307224"/>
            </a:xfrm>
            <a:custGeom>
              <a:avLst/>
              <a:gdLst/>
              <a:ahLst/>
              <a:cxnLst/>
              <a:rect l="l" t="t" r="r" b="b"/>
              <a:pathLst>
                <a:path w="6238" h="15151" extrusionOk="0">
                  <a:moveTo>
                    <a:pt x="165" y="1"/>
                  </a:moveTo>
                  <a:cubicBezTo>
                    <a:pt x="134" y="1"/>
                    <a:pt x="103" y="10"/>
                    <a:pt x="77" y="30"/>
                  </a:cubicBezTo>
                  <a:cubicBezTo>
                    <a:pt x="13" y="80"/>
                    <a:pt x="1" y="172"/>
                    <a:pt x="51" y="236"/>
                  </a:cubicBezTo>
                  <a:cubicBezTo>
                    <a:pt x="788" y="1198"/>
                    <a:pt x="1765" y="2762"/>
                    <a:pt x="2231" y="4741"/>
                  </a:cubicBezTo>
                  <a:cubicBezTo>
                    <a:pt x="2565" y="6159"/>
                    <a:pt x="2639" y="7272"/>
                    <a:pt x="2698" y="8166"/>
                  </a:cubicBezTo>
                  <a:cubicBezTo>
                    <a:pt x="2806" y="9781"/>
                    <a:pt x="2877" y="10848"/>
                    <a:pt x="4275" y="12075"/>
                  </a:cubicBezTo>
                  <a:cubicBezTo>
                    <a:pt x="5209" y="12895"/>
                    <a:pt x="5799" y="13942"/>
                    <a:pt x="5938" y="15023"/>
                  </a:cubicBezTo>
                  <a:cubicBezTo>
                    <a:pt x="5948" y="15096"/>
                    <a:pt x="6009" y="15150"/>
                    <a:pt x="6083" y="15150"/>
                  </a:cubicBezTo>
                  <a:lnTo>
                    <a:pt x="6102" y="15150"/>
                  </a:lnTo>
                  <a:cubicBezTo>
                    <a:pt x="6182" y="15140"/>
                    <a:pt x="6238" y="15066"/>
                    <a:pt x="6228" y="14985"/>
                  </a:cubicBezTo>
                  <a:cubicBezTo>
                    <a:pt x="6081" y="13834"/>
                    <a:pt x="5455" y="12722"/>
                    <a:pt x="4469" y="11855"/>
                  </a:cubicBezTo>
                  <a:cubicBezTo>
                    <a:pt x="3162" y="10708"/>
                    <a:pt x="3097" y="9743"/>
                    <a:pt x="2990" y="8147"/>
                  </a:cubicBezTo>
                  <a:cubicBezTo>
                    <a:pt x="2931" y="7242"/>
                    <a:pt x="2855" y="6114"/>
                    <a:pt x="2515" y="4674"/>
                  </a:cubicBezTo>
                  <a:cubicBezTo>
                    <a:pt x="2038" y="2644"/>
                    <a:pt x="1037" y="1043"/>
                    <a:pt x="283" y="58"/>
                  </a:cubicBezTo>
                  <a:cubicBezTo>
                    <a:pt x="253" y="21"/>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5"/>
            <p:cNvSpPr/>
            <p:nvPr/>
          </p:nvSpPr>
          <p:spPr>
            <a:xfrm>
              <a:off x="1777776" y="1639716"/>
              <a:ext cx="16019" cy="14640"/>
            </a:xfrm>
            <a:custGeom>
              <a:avLst/>
              <a:gdLst/>
              <a:ahLst/>
              <a:cxnLst/>
              <a:rect l="l" t="t" r="r" b="b"/>
              <a:pathLst>
                <a:path w="790" h="722" extrusionOk="0">
                  <a:moveTo>
                    <a:pt x="166" y="0"/>
                  </a:moveTo>
                  <a:cubicBezTo>
                    <a:pt x="124" y="0"/>
                    <a:pt x="82" y="19"/>
                    <a:pt x="53" y="54"/>
                  </a:cubicBezTo>
                  <a:cubicBezTo>
                    <a:pt x="0" y="118"/>
                    <a:pt x="11" y="212"/>
                    <a:pt x="76" y="262"/>
                  </a:cubicBezTo>
                  <a:cubicBezTo>
                    <a:pt x="77" y="263"/>
                    <a:pt x="253" y="408"/>
                    <a:pt x="526" y="680"/>
                  </a:cubicBezTo>
                  <a:cubicBezTo>
                    <a:pt x="553" y="707"/>
                    <a:pt x="590" y="722"/>
                    <a:pt x="630" y="722"/>
                  </a:cubicBezTo>
                  <a:cubicBezTo>
                    <a:pt x="631" y="722"/>
                    <a:pt x="632" y="722"/>
                    <a:pt x="633" y="722"/>
                  </a:cubicBezTo>
                  <a:cubicBezTo>
                    <a:pt x="670" y="722"/>
                    <a:pt x="706" y="706"/>
                    <a:pt x="733" y="679"/>
                  </a:cubicBezTo>
                  <a:cubicBezTo>
                    <a:pt x="790" y="622"/>
                    <a:pt x="790" y="529"/>
                    <a:pt x="733" y="472"/>
                  </a:cubicBezTo>
                  <a:cubicBezTo>
                    <a:pt x="448" y="190"/>
                    <a:pt x="270" y="41"/>
                    <a:pt x="262" y="36"/>
                  </a:cubicBezTo>
                  <a:cubicBezTo>
                    <a:pt x="234" y="12"/>
                    <a:pt x="200"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5"/>
            <p:cNvSpPr/>
            <p:nvPr/>
          </p:nvSpPr>
          <p:spPr>
            <a:xfrm>
              <a:off x="1528408" y="4611607"/>
              <a:ext cx="300898" cy="282283"/>
            </a:xfrm>
            <a:custGeom>
              <a:avLst/>
              <a:gdLst/>
              <a:ahLst/>
              <a:cxnLst/>
              <a:rect l="l" t="t" r="r" b="b"/>
              <a:pathLst>
                <a:path w="14839" h="13921" extrusionOk="0">
                  <a:moveTo>
                    <a:pt x="1781" y="0"/>
                  </a:moveTo>
                  <a:cubicBezTo>
                    <a:pt x="1807" y="246"/>
                    <a:pt x="1821" y="385"/>
                    <a:pt x="1821" y="385"/>
                  </a:cubicBezTo>
                  <a:cubicBezTo>
                    <a:pt x="1821" y="385"/>
                    <a:pt x="521" y="3794"/>
                    <a:pt x="261" y="6135"/>
                  </a:cubicBezTo>
                  <a:cubicBezTo>
                    <a:pt x="1" y="8476"/>
                    <a:pt x="1886" y="9387"/>
                    <a:pt x="4562" y="10844"/>
                  </a:cubicBezTo>
                  <a:cubicBezTo>
                    <a:pt x="6592" y="11948"/>
                    <a:pt x="10394" y="13921"/>
                    <a:pt x="12515" y="13921"/>
                  </a:cubicBezTo>
                  <a:cubicBezTo>
                    <a:pt x="13190" y="13921"/>
                    <a:pt x="13695" y="13721"/>
                    <a:pt x="13918" y="13228"/>
                  </a:cubicBezTo>
                  <a:cubicBezTo>
                    <a:pt x="14838" y="11188"/>
                    <a:pt x="10561" y="6337"/>
                    <a:pt x="8397" y="2791"/>
                  </a:cubicBezTo>
                  <a:cubicBezTo>
                    <a:pt x="8021" y="2175"/>
                    <a:pt x="7717" y="1507"/>
                    <a:pt x="7464" y="802"/>
                  </a:cubicBezTo>
                  <a:cubicBezTo>
                    <a:pt x="6891" y="893"/>
                    <a:pt x="6350" y="931"/>
                    <a:pt x="5844" y="931"/>
                  </a:cubicBezTo>
                  <a:cubicBezTo>
                    <a:pt x="3962" y="931"/>
                    <a:pt x="2559" y="397"/>
                    <a:pt x="1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5"/>
            <p:cNvSpPr/>
            <p:nvPr/>
          </p:nvSpPr>
          <p:spPr>
            <a:xfrm>
              <a:off x="1522284" y="4605645"/>
              <a:ext cx="308765" cy="294166"/>
            </a:xfrm>
            <a:custGeom>
              <a:avLst/>
              <a:gdLst/>
              <a:ahLst/>
              <a:cxnLst/>
              <a:rect l="l" t="t" r="r" b="b"/>
              <a:pathLst>
                <a:path w="15227" h="14507" extrusionOk="0">
                  <a:moveTo>
                    <a:pt x="2401" y="767"/>
                  </a:moveTo>
                  <a:lnTo>
                    <a:pt x="2401" y="768"/>
                  </a:lnTo>
                  <a:cubicBezTo>
                    <a:pt x="3232" y="1126"/>
                    <a:pt x="4511" y="1517"/>
                    <a:pt x="6144" y="1517"/>
                  </a:cubicBezTo>
                  <a:cubicBezTo>
                    <a:pt x="6594" y="1517"/>
                    <a:pt x="7071" y="1487"/>
                    <a:pt x="7573" y="1419"/>
                  </a:cubicBezTo>
                  <a:cubicBezTo>
                    <a:pt x="7828" y="2095"/>
                    <a:pt x="8116" y="2690"/>
                    <a:pt x="8449" y="3237"/>
                  </a:cubicBezTo>
                  <a:cubicBezTo>
                    <a:pt x="9040" y="4206"/>
                    <a:pt x="9803" y="5293"/>
                    <a:pt x="10540" y="6343"/>
                  </a:cubicBezTo>
                  <a:cubicBezTo>
                    <a:pt x="12422" y="9026"/>
                    <a:pt x="14555" y="12066"/>
                    <a:pt x="13953" y="13400"/>
                  </a:cubicBezTo>
                  <a:cubicBezTo>
                    <a:pt x="13859" y="13609"/>
                    <a:pt x="13693" y="13752"/>
                    <a:pt x="13446" y="13834"/>
                  </a:cubicBezTo>
                  <a:cubicBezTo>
                    <a:pt x="13286" y="13888"/>
                    <a:pt x="13081" y="13922"/>
                    <a:pt x="12816" y="13922"/>
                  </a:cubicBezTo>
                  <a:cubicBezTo>
                    <a:pt x="11671" y="13922"/>
                    <a:pt x="9419" y="13285"/>
                    <a:pt x="5004" y="10880"/>
                  </a:cubicBezTo>
                  <a:lnTo>
                    <a:pt x="4662" y="10695"/>
                  </a:lnTo>
                  <a:cubicBezTo>
                    <a:pt x="2232" y="9377"/>
                    <a:pt x="627" y="8505"/>
                    <a:pt x="853" y="6461"/>
                  </a:cubicBezTo>
                  <a:cubicBezTo>
                    <a:pt x="1106" y="4184"/>
                    <a:pt x="2383" y="817"/>
                    <a:pt x="2397" y="783"/>
                  </a:cubicBezTo>
                  <a:cubicBezTo>
                    <a:pt x="2398" y="777"/>
                    <a:pt x="2400" y="773"/>
                    <a:pt x="2401" y="767"/>
                  </a:cubicBezTo>
                  <a:close/>
                  <a:moveTo>
                    <a:pt x="2083" y="1"/>
                  </a:moveTo>
                  <a:cubicBezTo>
                    <a:pt x="1919" y="1"/>
                    <a:pt x="1773" y="142"/>
                    <a:pt x="1792" y="324"/>
                  </a:cubicBezTo>
                  <a:lnTo>
                    <a:pt x="1825" y="639"/>
                  </a:lnTo>
                  <a:cubicBezTo>
                    <a:pt x="1638" y="1139"/>
                    <a:pt x="516" y="4197"/>
                    <a:pt x="271" y="6396"/>
                  </a:cubicBezTo>
                  <a:cubicBezTo>
                    <a:pt x="1" y="8831"/>
                    <a:pt x="1840" y="9829"/>
                    <a:pt x="4383" y="11210"/>
                  </a:cubicBezTo>
                  <a:lnTo>
                    <a:pt x="4724" y="11394"/>
                  </a:lnTo>
                  <a:cubicBezTo>
                    <a:pt x="8554" y="13479"/>
                    <a:pt x="11219" y="14506"/>
                    <a:pt x="12818" y="14506"/>
                  </a:cubicBezTo>
                  <a:cubicBezTo>
                    <a:pt x="13129" y="14506"/>
                    <a:pt x="13400" y="14467"/>
                    <a:pt x="13631" y="14389"/>
                  </a:cubicBezTo>
                  <a:cubicBezTo>
                    <a:pt x="14036" y="14253"/>
                    <a:pt x="14324" y="14001"/>
                    <a:pt x="14487" y="13642"/>
                  </a:cubicBezTo>
                  <a:cubicBezTo>
                    <a:pt x="15226" y="12004"/>
                    <a:pt x="13182" y="9091"/>
                    <a:pt x="11018" y="6008"/>
                  </a:cubicBezTo>
                  <a:cubicBezTo>
                    <a:pt x="10253" y="4917"/>
                    <a:pt x="9530" y="3886"/>
                    <a:pt x="8949" y="2932"/>
                  </a:cubicBezTo>
                  <a:cubicBezTo>
                    <a:pt x="8600" y="2361"/>
                    <a:pt x="8303" y="1728"/>
                    <a:pt x="8041" y="997"/>
                  </a:cubicBezTo>
                  <a:cubicBezTo>
                    <a:pt x="7997" y="879"/>
                    <a:pt x="7886" y="803"/>
                    <a:pt x="7763" y="803"/>
                  </a:cubicBezTo>
                  <a:cubicBezTo>
                    <a:pt x="7749" y="803"/>
                    <a:pt x="7734" y="804"/>
                    <a:pt x="7719" y="806"/>
                  </a:cubicBezTo>
                  <a:cubicBezTo>
                    <a:pt x="7161" y="894"/>
                    <a:pt x="6634" y="932"/>
                    <a:pt x="6142" y="932"/>
                  </a:cubicBezTo>
                  <a:cubicBezTo>
                    <a:pt x="4297" y="932"/>
                    <a:pt x="2940" y="403"/>
                    <a:pt x="2216" y="33"/>
                  </a:cubicBezTo>
                  <a:cubicBezTo>
                    <a:pt x="2172" y="11"/>
                    <a:pt x="2127" y="1"/>
                    <a:pt x="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5"/>
            <p:cNvSpPr/>
            <p:nvPr/>
          </p:nvSpPr>
          <p:spPr>
            <a:xfrm>
              <a:off x="1528408" y="4681549"/>
              <a:ext cx="292178" cy="212346"/>
            </a:xfrm>
            <a:custGeom>
              <a:avLst/>
              <a:gdLst/>
              <a:ahLst/>
              <a:cxnLst/>
              <a:rect l="l" t="t" r="r" b="b"/>
              <a:pathLst>
                <a:path w="14409" h="10472" extrusionOk="0">
                  <a:moveTo>
                    <a:pt x="824" y="0"/>
                  </a:moveTo>
                  <a:cubicBezTo>
                    <a:pt x="575" y="897"/>
                    <a:pt x="352" y="1857"/>
                    <a:pt x="261" y="2686"/>
                  </a:cubicBezTo>
                  <a:cubicBezTo>
                    <a:pt x="1" y="5027"/>
                    <a:pt x="1886" y="5938"/>
                    <a:pt x="4562" y="7395"/>
                  </a:cubicBezTo>
                  <a:cubicBezTo>
                    <a:pt x="6592" y="8499"/>
                    <a:pt x="10394" y="10472"/>
                    <a:pt x="12515" y="10472"/>
                  </a:cubicBezTo>
                  <a:cubicBezTo>
                    <a:pt x="13190" y="10472"/>
                    <a:pt x="13695" y="10272"/>
                    <a:pt x="13918" y="9779"/>
                  </a:cubicBezTo>
                  <a:cubicBezTo>
                    <a:pt x="14409" y="8691"/>
                    <a:pt x="13418" y="6804"/>
                    <a:pt x="12062" y="4741"/>
                  </a:cubicBezTo>
                  <a:cubicBezTo>
                    <a:pt x="11659" y="5354"/>
                    <a:pt x="10954" y="5804"/>
                    <a:pt x="9795" y="5804"/>
                  </a:cubicBezTo>
                  <a:cubicBezTo>
                    <a:pt x="9285" y="5804"/>
                    <a:pt x="8687" y="5717"/>
                    <a:pt x="7988" y="5518"/>
                  </a:cubicBezTo>
                  <a:cubicBezTo>
                    <a:pt x="5180" y="4715"/>
                    <a:pt x="2069" y="1423"/>
                    <a:pt x="8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5"/>
            <p:cNvSpPr/>
            <p:nvPr/>
          </p:nvSpPr>
          <p:spPr>
            <a:xfrm>
              <a:off x="1522284" y="4675607"/>
              <a:ext cx="305541" cy="224208"/>
            </a:xfrm>
            <a:custGeom>
              <a:avLst/>
              <a:gdLst/>
              <a:ahLst/>
              <a:cxnLst/>
              <a:rect l="l" t="t" r="r" b="b"/>
              <a:pathLst>
                <a:path w="15068" h="11057" extrusionOk="0">
                  <a:moveTo>
                    <a:pt x="1269" y="893"/>
                  </a:moveTo>
                  <a:cubicBezTo>
                    <a:pt x="2688" y="2460"/>
                    <a:pt x="5572" y="5338"/>
                    <a:pt x="8209" y="6091"/>
                  </a:cubicBezTo>
                  <a:cubicBezTo>
                    <a:pt x="8945" y="6302"/>
                    <a:pt x="9569" y="6390"/>
                    <a:pt x="10098" y="6390"/>
                  </a:cubicBezTo>
                  <a:cubicBezTo>
                    <a:pt x="11211" y="6390"/>
                    <a:pt x="11906" y="6000"/>
                    <a:pt x="12341" y="5535"/>
                  </a:cubicBezTo>
                  <a:cubicBezTo>
                    <a:pt x="13371" y="7135"/>
                    <a:pt x="14388" y="8987"/>
                    <a:pt x="13953" y="9950"/>
                  </a:cubicBezTo>
                  <a:cubicBezTo>
                    <a:pt x="13859" y="10160"/>
                    <a:pt x="13693" y="10303"/>
                    <a:pt x="13446" y="10385"/>
                  </a:cubicBezTo>
                  <a:cubicBezTo>
                    <a:pt x="13287" y="10439"/>
                    <a:pt x="13082" y="10472"/>
                    <a:pt x="12819" y="10472"/>
                  </a:cubicBezTo>
                  <a:cubicBezTo>
                    <a:pt x="11674" y="10472"/>
                    <a:pt x="9422" y="9838"/>
                    <a:pt x="5004" y="7431"/>
                  </a:cubicBezTo>
                  <a:lnTo>
                    <a:pt x="4662" y="7247"/>
                  </a:lnTo>
                  <a:cubicBezTo>
                    <a:pt x="2232" y="5928"/>
                    <a:pt x="627" y="5056"/>
                    <a:pt x="853" y="3012"/>
                  </a:cubicBezTo>
                  <a:cubicBezTo>
                    <a:pt x="919" y="2423"/>
                    <a:pt x="1058" y="1713"/>
                    <a:pt x="1269" y="893"/>
                  </a:cubicBezTo>
                  <a:close/>
                  <a:moveTo>
                    <a:pt x="1127" y="0"/>
                  </a:moveTo>
                  <a:cubicBezTo>
                    <a:pt x="1003" y="0"/>
                    <a:pt x="882" y="78"/>
                    <a:pt x="844" y="214"/>
                  </a:cubicBezTo>
                  <a:cubicBezTo>
                    <a:pt x="546" y="1287"/>
                    <a:pt x="354" y="2206"/>
                    <a:pt x="271" y="2946"/>
                  </a:cubicBezTo>
                  <a:cubicBezTo>
                    <a:pt x="1" y="5381"/>
                    <a:pt x="1840" y="6379"/>
                    <a:pt x="4383" y="7760"/>
                  </a:cubicBezTo>
                  <a:lnTo>
                    <a:pt x="4724" y="7944"/>
                  </a:lnTo>
                  <a:cubicBezTo>
                    <a:pt x="8554" y="10029"/>
                    <a:pt x="11219" y="11056"/>
                    <a:pt x="12818" y="11056"/>
                  </a:cubicBezTo>
                  <a:cubicBezTo>
                    <a:pt x="13129" y="11056"/>
                    <a:pt x="13400" y="11017"/>
                    <a:pt x="13631" y="10939"/>
                  </a:cubicBezTo>
                  <a:cubicBezTo>
                    <a:pt x="14036" y="10803"/>
                    <a:pt x="14324" y="10551"/>
                    <a:pt x="14487" y="10192"/>
                  </a:cubicBezTo>
                  <a:cubicBezTo>
                    <a:pt x="15067" y="8904"/>
                    <a:pt x="13864" y="6781"/>
                    <a:pt x="12609" y="4874"/>
                  </a:cubicBezTo>
                  <a:cubicBezTo>
                    <a:pt x="12554" y="4791"/>
                    <a:pt x="12462" y="4741"/>
                    <a:pt x="12364" y="4741"/>
                  </a:cubicBezTo>
                  <a:cubicBezTo>
                    <a:pt x="12265" y="4741"/>
                    <a:pt x="12173" y="4790"/>
                    <a:pt x="12120" y="4873"/>
                  </a:cubicBezTo>
                  <a:cubicBezTo>
                    <a:pt x="11713" y="5491"/>
                    <a:pt x="11024" y="5802"/>
                    <a:pt x="10091" y="5802"/>
                  </a:cubicBezTo>
                  <a:cubicBezTo>
                    <a:pt x="9587" y="5802"/>
                    <a:pt x="9011" y="5711"/>
                    <a:pt x="8370" y="5528"/>
                  </a:cubicBezTo>
                  <a:cubicBezTo>
                    <a:pt x="5632" y="4746"/>
                    <a:pt x="2547" y="1471"/>
                    <a:pt x="1346" y="100"/>
                  </a:cubicBezTo>
                  <a:cubicBezTo>
                    <a:pt x="1286" y="32"/>
                    <a:pt x="1206"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5"/>
            <p:cNvSpPr/>
            <p:nvPr/>
          </p:nvSpPr>
          <p:spPr>
            <a:xfrm>
              <a:off x="1533215" y="4744799"/>
              <a:ext cx="280357" cy="149100"/>
            </a:xfrm>
            <a:custGeom>
              <a:avLst/>
              <a:gdLst/>
              <a:ahLst/>
              <a:cxnLst/>
              <a:rect l="l" t="t" r="r" b="b"/>
              <a:pathLst>
                <a:path w="13826" h="7353" extrusionOk="0">
                  <a:moveTo>
                    <a:pt x="1" y="0"/>
                  </a:moveTo>
                  <a:lnTo>
                    <a:pt x="1" y="0"/>
                  </a:lnTo>
                  <a:cubicBezTo>
                    <a:pt x="10" y="2026"/>
                    <a:pt x="1821" y="2913"/>
                    <a:pt x="4325" y="4276"/>
                  </a:cubicBezTo>
                  <a:cubicBezTo>
                    <a:pt x="6354" y="5380"/>
                    <a:pt x="10156" y="7353"/>
                    <a:pt x="12277" y="7353"/>
                  </a:cubicBezTo>
                  <a:cubicBezTo>
                    <a:pt x="12953" y="7353"/>
                    <a:pt x="13458" y="7153"/>
                    <a:pt x="13681" y="6660"/>
                  </a:cubicBezTo>
                  <a:cubicBezTo>
                    <a:pt x="13795" y="6407"/>
                    <a:pt x="13826" y="6110"/>
                    <a:pt x="13793" y="5780"/>
                  </a:cubicBezTo>
                  <a:lnTo>
                    <a:pt x="13793" y="5780"/>
                  </a:lnTo>
                  <a:cubicBezTo>
                    <a:pt x="13114" y="6090"/>
                    <a:pt x="12456" y="6228"/>
                    <a:pt x="11796" y="6228"/>
                  </a:cubicBezTo>
                  <a:cubicBezTo>
                    <a:pt x="9788" y="6228"/>
                    <a:pt x="7763" y="4957"/>
                    <a:pt x="5072" y="3429"/>
                  </a:cubicBezTo>
                  <a:cubicBezTo>
                    <a:pt x="2893" y="2193"/>
                    <a:pt x="1122" y="8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5"/>
            <p:cNvSpPr/>
            <p:nvPr/>
          </p:nvSpPr>
          <p:spPr>
            <a:xfrm>
              <a:off x="1527273" y="4738837"/>
              <a:ext cx="292341" cy="160983"/>
            </a:xfrm>
            <a:custGeom>
              <a:avLst/>
              <a:gdLst/>
              <a:ahLst/>
              <a:cxnLst/>
              <a:rect l="l" t="t" r="r" b="b"/>
              <a:pathLst>
                <a:path w="14417" h="7939" extrusionOk="0">
                  <a:moveTo>
                    <a:pt x="671" y="960"/>
                  </a:moveTo>
                  <a:lnTo>
                    <a:pt x="671" y="960"/>
                  </a:lnTo>
                  <a:cubicBezTo>
                    <a:pt x="1786" y="1812"/>
                    <a:pt x="3356" y="2919"/>
                    <a:pt x="5221" y="3976"/>
                  </a:cubicBezTo>
                  <a:lnTo>
                    <a:pt x="5929" y="4380"/>
                  </a:lnTo>
                  <a:cubicBezTo>
                    <a:pt x="8298" y="5735"/>
                    <a:pt x="10186" y="6815"/>
                    <a:pt x="12086" y="6815"/>
                  </a:cubicBezTo>
                  <a:cubicBezTo>
                    <a:pt x="12650" y="6815"/>
                    <a:pt x="13215" y="6720"/>
                    <a:pt x="13794" y="6508"/>
                  </a:cubicBezTo>
                  <a:lnTo>
                    <a:pt x="13794" y="6508"/>
                  </a:lnTo>
                  <a:cubicBezTo>
                    <a:pt x="13781" y="6620"/>
                    <a:pt x="13752" y="6729"/>
                    <a:pt x="13707" y="6831"/>
                  </a:cubicBezTo>
                  <a:cubicBezTo>
                    <a:pt x="13613" y="7041"/>
                    <a:pt x="13447" y="7184"/>
                    <a:pt x="13200" y="7266"/>
                  </a:cubicBezTo>
                  <a:cubicBezTo>
                    <a:pt x="13041" y="7319"/>
                    <a:pt x="12836" y="7353"/>
                    <a:pt x="12573" y="7353"/>
                  </a:cubicBezTo>
                  <a:cubicBezTo>
                    <a:pt x="11428" y="7353"/>
                    <a:pt x="9176" y="6719"/>
                    <a:pt x="4758" y="4312"/>
                  </a:cubicBezTo>
                  <a:lnTo>
                    <a:pt x="4418" y="4129"/>
                  </a:lnTo>
                  <a:cubicBezTo>
                    <a:pt x="2428" y="3047"/>
                    <a:pt x="1021" y="2285"/>
                    <a:pt x="671" y="960"/>
                  </a:cubicBezTo>
                  <a:close/>
                  <a:moveTo>
                    <a:pt x="295" y="1"/>
                  </a:moveTo>
                  <a:cubicBezTo>
                    <a:pt x="143" y="1"/>
                    <a:pt x="0" y="120"/>
                    <a:pt x="1" y="295"/>
                  </a:cubicBezTo>
                  <a:cubicBezTo>
                    <a:pt x="10" y="2401"/>
                    <a:pt x="1742" y="3341"/>
                    <a:pt x="4139" y="4643"/>
                  </a:cubicBezTo>
                  <a:lnTo>
                    <a:pt x="4478" y="4826"/>
                  </a:lnTo>
                  <a:cubicBezTo>
                    <a:pt x="8308" y="6911"/>
                    <a:pt x="10973" y="7938"/>
                    <a:pt x="12572" y="7938"/>
                  </a:cubicBezTo>
                  <a:cubicBezTo>
                    <a:pt x="12883" y="7938"/>
                    <a:pt x="13154" y="7899"/>
                    <a:pt x="13385" y="7821"/>
                  </a:cubicBezTo>
                  <a:cubicBezTo>
                    <a:pt x="13790" y="7685"/>
                    <a:pt x="14078" y="7433"/>
                    <a:pt x="14241" y="7074"/>
                  </a:cubicBezTo>
                  <a:cubicBezTo>
                    <a:pt x="14370" y="6787"/>
                    <a:pt x="14416" y="6441"/>
                    <a:pt x="14379" y="6045"/>
                  </a:cubicBezTo>
                  <a:cubicBezTo>
                    <a:pt x="14364" y="5889"/>
                    <a:pt x="14231" y="5780"/>
                    <a:pt x="14086" y="5780"/>
                  </a:cubicBezTo>
                  <a:cubicBezTo>
                    <a:pt x="14046" y="5780"/>
                    <a:pt x="14005" y="5788"/>
                    <a:pt x="13966" y="5806"/>
                  </a:cubicBezTo>
                  <a:cubicBezTo>
                    <a:pt x="13323" y="6100"/>
                    <a:pt x="12702" y="6231"/>
                    <a:pt x="12077" y="6231"/>
                  </a:cubicBezTo>
                  <a:cubicBezTo>
                    <a:pt x="10341" y="6231"/>
                    <a:pt x="8574" y="5220"/>
                    <a:pt x="6220" y="3873"/>
                  </a:cubicBezTo>
                  <a:lnTo>
                    <a:pt x="5509" y="3468"/>
                  </a:lnTo>
                  <a:cubicBezTo>
                    <a:pt x="3340" y="2236"/>
                    <a:pt x="1574" y="939"/>
                    <a:pt x="476" y="64"/>
                  </a:cubicBezTo>
                  <a:cubicBezTo>
                    <a:pt x="420" y="20"/>
                    <a:pt x="357"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6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a:t>
            </a:r>
            <a:endParaRPr/>
          </a:p>
        </p:txBody>
      </p:sp>
      <p:pic>
        <p:nvPicPr>
          <p:cNvPr id="1542" name="Google Shape;1542;p66"/>
          <p:cNvPicPr preferRelativeResize="0"/>
          <p:nvPr/>
        </p:nvPicPr>
        <p:blipFill>
          <a:blip r:embed="rId3">
            <a:alphaModFix/>
          </a:blip>
          <a:stretch>
            <a:fillRect/>
          </a:stretch>
        </p:blipFill>
        <p:spPr>
          <a:xfrm>
            <a:off x="453175" y="992675"/>
            <a:ext cx="8417693" cy="396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1"/>
          <p:cNvSpPr txBox="1">
            <a:spLocks noGrp="1"/>
          </p:cNvSpPr>
          <p:nvPr>
            <p:ph type="body" idx="1"/>
          </p:nvPr>
        </p:nvSpPr>
        <p:spPr>
          <a:xfrm>
            <a:off x="626625" y="1049325"/>
            <a:ext cx="7322400" cy="90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An Intrusion Detection System (IDS) is a security technology that monitors computer networks or systems for signs of unauthorized or malicious activity and alerts administrators or takes action to protect against potential threats</a:t>
            </a:r>
            <a:r>
              <a:rPr lang="en"/>
              <a:t>.</a:t>
            </a:r>
            <a:endParaRPr/>
          </a:p>
        </p:txBody>
      </p:sp>
      <p:sp>
        <p:nvSpPr>
          <p:cNvPr id="527" name="Google Shape;527;p3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IDS : Intrusion Detection System</a:t>
            </a:r>
            <a:endParaRPr/>
          </a:p>
        </p:txBody>
      </p:sp>
      <p:sp>
        <p:nvSpPr>
          <p:cNvPr id="528" name="Google Shape;528;p31"/>
          <p:cNvSpPr txBox="1"/>
          <p:nvPr/>
        </p:nvSpPr>
        <p:spPr>
          <a:xfrm>
            <a:off x="626625" y="4390495"/>
            <a:ext cx="54786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a:solidFill>
                <a:schemeClr val="lt2"/>
              </a:solidFill>
              <a:latin typeface="Viga"/>
              <a:ea typeface="Viga"/>
              <a:cs typeface="Viga"/>
              <a:sym typeface="Viga"/>
            </a:endParaRPr>
          </a:p>
        </p:txBody>
      </p:sp>
      <p:pic>
        <p:nvPicPr>
          <p:cNvPr id="529" name="Google Shape;529;p31"/>
          <p:cNvPicPr preferRelativeResize="0"/>
          <p:nvPr/>
        </p:nvPicPr>
        <p:blipFill>
          <a:blip r:embed="rId3">
            <a:alphaModFix/>
          </a:blip>
          <a:stretch>
            <a:fillRect/>
          </a:stretch>
        </p:blipFill>
        <p:spPr>
          <a:xfrm>
            <a:off x="3596462" y="1959225"/>
            <a:ext cx="5109376" cy="3015950"/>
          </a:xfrm>
          <a:prstGeom prst="rect">
            <a:avLst/>
          </a:prstGeom>
          <a:noFill/>
          <a:ln>
            <a:noFill/>
          </a:ln>
        </p:spPr>
      </p:pic>
      <p:sp>
        <p:nvSpPr>
          <p:cNvPr id="530" name="Google Shape;530;p31"/>
          <p:cNvSpPr/>
          <p:nvPr/>
        </p:nvSpPr>
        <p:spPr>
          <a:xfrm rot="-6740614">
            <a:off x="-2851406" y="3470903"/>
            <a:ext cx="4864958" cy="3526001"/>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rot="6997786">
            <a:off x="7326079" y="3059908"/>
            <a:ext cx="4864690" cy="3525807"/>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txBox="1"/>
          <p:nvPr/>
        </p:nvSpPr>
        <p:spPr>
          <a:xfrm>
            <a:off x="378500" y="2223325"/>
            <a:ext cx="2895000" cy="24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DM Sans"/>
              <a:ea typeface="DM Sans"/>
              <a:cs typeface="DM Sans"/>
              <a:sym typeface="DM Sans"/>
            </a:endParaRPr>
          </a:p>
        </p:txBody>
      </p:sp>
      <p:sp>
        <p:nvSpPr>
          <p:cNvPr id="533" name="Google Shape;533;p31"/>
          <p:cNvSpPr txBox="1"/>
          <p:nvPr/>
        </p:nvSpPr>
        <p:spPr>
          <a:xfrm>
            <a:off x="165425" y="1959225"/>
            <a:ext cx="2895000" cy="30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050505"/>
                </a:solidFill>
              </a:rPr>
              <a:t>Initially, the features extracted from data packets then it forwarded to our proposed IDS. </a:t>
            </a:r>
            <a:endParaRPr sz="1250">
              <a:solidFill>
                <a:srgbClr val="050505"/>
              </a:solidFill>
            </a:endParaRPr>
          </a:p>
          <a:p>
            <a:pPr marL="0" lvl="0" indent="0" algn="l" rtl="0">
              <a:spcBef>
                <a:spcPts val="0"/>
              </a:spcBef>
              <a:spcAft>
                <a:spcPts val="0"/>
              </a:spcAft>
              <a:buClr>
                <a:schemeClr val="dk1"/>
              </a:buClr>
              <a:buSzPts val="1100"/>
              <a:buFont typeface="Arial"/>
              <a:buNone/>
            </a:pPr>
            <a:r>
              <a:rPr lang="en" sz="1250">
                <a:solidFill>
                  <a:srgbClr val="050505"/>
                </a:solidFill>
              </a:rPr>
              <a:t>Then, proposed</a:t>
            </a:r>
            <a:endParaRPr sz="1250">
              <a:solidFill>
                <a:srgbClr val="050505"/>
              </a:solidFill>
            </a:endParaRPr>
          </a:p>
          <a:p>
            <a:pPr marL="0" lvl="0" indent="0" algn="l" rtl="0">
              <a:spcBef>
                <a:spcPts val="0"/>
              </a:spcBef>
              <a:spcAft>
                <a:spcPts val="0"/>
              </a:spcAft>
              <a:buNone/>
            </a:pPr>
            <a:r>
              <a:rPr lang="en" sz="1250">
                <a:solidFill>
                  <a:srgbClr val="050505"/>
                </a:solidFill>
              </a:rPr>
              <a:t>IDS compute the distance between the extracted features and trained model. </a:t>
            </a:r>
            <a:endParaRPr sz="1250">
              <a:solidFill>
                <a:srgbClr val="050505"/>
              </a:solidFill>
            </a:endParaRPr>
          </a:p>
          <a:p>
            <a:pPr marL="0" lvl="0" indent="0" algn="l" rtl="0">
              <a:spcBef>
                <a:spcPts val="0"/>
              </a:spcBef>
              <a:spcAft>
                <a:spcPts val="0"/>
              </a:spcAft>
              <a:buNone/>
            </a:pPr>
            <a:r>
              <a:rPr lang="en" sz="1250">
                <a:solidFill>
                  <a:srgbClr val="050505"/>
                </a:solidFill>
              </a:rPr>
              <a:t>Here, trained model consists of big datasets with distributed storage environment to improve the performance of Intrusion Detection system. </a:t>
            </a:r>
            <a:endParaRPr sz="1250">
              <a:solidFill>
                <a:srgbClr val="050505"/>
              </a:solidFill>
            </a:endParaRPr>
          </a:p>
          <a:p>
            <a:pPr marL="0" lvl="0" indent="0" algn="l" rtl="0">
              <a:spcBef>
                <a:spcPts val="0"/>
              </a:spcBef>
              <a:spcAft>
                <a:spcPts val="0"/>
              </a:spcAft>
              <a:buClr>
                <a:schemeClr val="dk1"/>
              </a:buClr>
              <a:buSzPts val="1100"/>
              <a:buFont typeface="Arial"/>
              <a:buNone/>
            </a:pPr>
            <a:r>
              <a:rPr lang="en" sz="1250">
                <a:solidFill>
                  <a:srgbClr val="050505"/>
                </a:solidFill>
              </a:rPr>
              <a:t>Thus, the outlier value is greater than the specified threshold then it generates the false alarm.</a:t>
            </a:r>
            <a:endParaRPr sz="13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800">
              <a:solidFill>
                <a:schemeClr val="lt2"/>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6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Circle Correlation</a:t>
            </a:r>
            <a:endParaRPr/>
          </a:p>
        </p:txBody>
      </p:sp>
      <p:pic>
        <p:nvPicPr>
          <p:cNvPr id="1548" name="Google Shape;1548;p67"/>
          <p:cNvPicPr preferRelativeResize="0"/>
          <p:nvPr/>
        </p:nvPicPr>
        <p:blipFill>
          <a:blip r:embed="rId3">
            <a:alphaModFix/>
          </a:blip>
          <a:stretch>
            <a:fillRect/>
          </a:stretch>
        </p:blipFill>
        <p:spPr>
          <a:xfrm>
            <a:off x="-87725" y="986875"/>
            <a:ext cx="4965525" cy="3958201"/>
          </a:xfrm>
          <a:prstGeom prst="rect">
            <a:avLst/>
          </a:prstGeom>
          <a:noFill/>
          <a:ln>
            <a:noFill/>
          </a:ln>
        </p:spPr>
      </p:pic>
      <p:pic>
        <p:nvPicPr>
          <p:cNvPr id="1549" name="Google Shape;1549;p67"/>
          <p:cNvPicPr preferRelativeResize="0"/>
          <p:nvPr/>
        </p:nvPicPr>
        <p:blipFill>
          <a:blip r:embed="rId4">
            <a:alphaModFix/>
          </a:blip>
          <a:stretch>
            <a:fillRect/>
          </a:stretch>
        </p:blipFill>
        <p:spPr>
          <a:xfrm>
            <a:off x="4326525" y="2080250"/>
            <a:ext cx="4817474" cy="1487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6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FGMPM</a:t>
            </a:r>
            <a:endParaRPr/>
          </a:p>
        </p:txBody>
      </p:sp>
      <p:pic>
        <p:nvPicPr>
          <p:cNvPr id="1555" name="Google Shape;1555;p68"/>
          <p:cNvPicPr preferRelativeResize="0"/>
          <p:nvPr/>
        </p:nvPicPr>
        <p:blipFill>
          <a:blip r:embed="rId3">
            <a:alphaModFix/>
          </a:blip>
          <a:stretch>
            <a:fillRect/>
          </a:stretch>
        </p:blipFill>
        <p:spPr>
          <a:xfrm>
            <a:off x="1781675" y="1005200"/>
            <a:ext cx="4985176" cy="3960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6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Create DataSets</a:t>
            </a:r>
            <a:endParaRPr/>
          </a:p>
        </p:txBody>
      </p:sp>
      <p:pic>
        <p:nvPicPr>
          <p:cNvPr id="1561" name="Google Shape;1561;p69"/>
          <p:cNvPicPr preferRelativeResize="0"/>
          <p:nvPr/>
        </p:nvPicPr>
        <p:blipFill>
          <a:blip r:embed="rId3">
            <a:alphaModFix/>
          </a:blip>
          <a:stretch>
            <a:fillRect/>
          </a:stretch>
        </p:blipFill>
        <p:spPr>
          <a:xfrm>
            <a:off x="0" y="801675"/>
            <a:ext cx="9144000" cy="396964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70"/>
          <p:cNvSpPr txBox="1">
            <a:spLocks noGrp="1"/>
          </p:cNvSpPr>
          <p:nvPr>
            <p:ph type="title"/>
          </p:nvPr>
        </p:nvSpPr>
        <p:spPr>
          <a:xfrm>
            <a:off x="2847450" y="1879800"/>
            <a:ext cx="3449100" cy="13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Models</a:t>
            </a:r>
            <a:endParaRPr sz="7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7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GMM Voting _ GMM Classic</a:t>
            </a:r>
            <a:endParaRPr/>
          </a:p>
        </p:txBody>
      </p:sp>
      <p:pic>
        <p:nvPicPr>
          <p:cNvPr id="1572" name="Google Shape;1572;p71"/>
          <p:cNvPicPr preferRelativeResize="0"/>
          <p:nvPr/>
        </p:nvPicPr>
        <p:blipFill>
          <a:blip r:embed="rId3">
            <a:alphaModFix/>
          </a:blip>
          <a:stretch>
            <a:fillRect/>
          </a:stretch>
        </p:blipFill>
        <p:spPr>
          <a:xfrm>
            <a:off x="0" y="916884"/>
            <a:ext cx="5680675" cy="4226616"/>
          </a:xfrm>
          <a:prstGeom prst="rect">
            <a:avLst/>
          </a:prstGeom>
          <a:noFill/>
          <a:ln>
            <a:noFill/>
          </a:ln>
        </p:spPr>
      </p:pic>
      <p:pic>
        <p:nvPicPr>
          <p:cNvPr id="1573" name="Google Shape;1573;p71"/>
          <p:cNvPicPr preferRelativeResize="0"/>
          <p:nvPr/>
        </p:nvPicPr>
        <p:blipFill>
          <a:blip r:embed="rId4">
            <a:alphaModFix/>
          </a:blip>
          <a:stretch>
            <a:fillRect/>
          </a:stretch>
        </p:blipFill>
        <p:spPr>
          <a:xfrm>
            <a:off x="5767647" y="2128122"/>
            <a:ext cx="3261825" cy="1242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7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GMM Voting Confusion matrix</a:t>
            </a:r>
            <a:endParaRPr/>
          </a:p>
        </p:txBody>
      </p:sp>
      <p:pic>
        <p:nvPicPr>
          <p:cNvPr id="1579" name="Google Shape;1579;p72"/>
          <p:cNvPicPr preferRelativeResize="0"/>
          <p:nvPr/>
        </p:nvPicPr>
        <p:blipFill>
          <a:blip r:embed="rId3">
            <a:alphaModFix/>
          </a:blip>
          <a:stretch>
            <a:fillRect/>
          </a:stretch>
        </p:blipFill>
        <p:spPr>
          <a:xfrm>
            <a:off x="2157650" y="1030275"/>
            <a:ext cx="4728427" cy="3960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7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Projection de PCA sur GMM</a:t>
            </a:r>
            <a:endParaRPr/>
          </a:p>
        </p:txBody>
      </p:sp>
      <p:pic>
        <p:nvPicPr>
          <p:cNvPr id="1585" name="Google Shape;1585;p73"/>
          <p:cNvPicPr preferRelativeResize="0"/>
          <p:nvPr/>
        </p:nvPicPr>
        <p:blipFill>
          <a:blip r:embed="rId3">
            <a:alphaModFix/>
          </a:blip>
          <a:stretch>
            <a:fillRect/>
          </a:stretch>
        </p:blipFill>
        <p:spPr>
          <a:xfrm>
            <a:off x="86700" y="1760138"/>
            <a:ext cx="4485300" cy="2468975"/>
          </a:xfrm>
          <a:prstGeom prst="rect">
            <a:avLst/>
          </a:prstGeom>
          <a:noFill/>
          <a:ln>
            <a:noFill/>
          </a:ln>
        </p:spPr>
      </p:pic>
      <p:pic>
        <p:nvPicPr>
          <p:cNvPr id="1586" name="Google Shape;1586;p73"/>
          <p:cNvPicPr preferRelativeResize="0"/>
          <p:nvPr/>
        </p:nvPicPr>
        <p:blipFill>
          <a:blip r:embed="rId4">
            <a:alphaModFix/>
          </a:blip>
          <a:stretch>
            <a:fillRect/>
          </a:stretch>
        </p:blipFill>
        <p:spPr>
          <a:xfrm>
            <a:off x="4722750" y="151475"/>
            <a:ext cx="4420552" cy="2392775"/>
          </a:xfrm>
          <a:prstGeom prst="rect">
            <a:avLst/>
          </a:prstGeom>
          <a:noFill/>
          <a:ln>
            <a:noFill/>
          </a:ln>
        </p:spPr>
      </p:pic>
      <p:pic>
        <p:nvPicPr>
          <p:cNvPr id="1587" name="Google Shape;1587;p73"/>
          <p:cNvPicPr preferRelativeResize="0"/>
          <p:nvPr/>
        </p:nvPicPr>
        <p:blipFill>
          <a:blip r:embed="rId5">
            <a:alphaModFix/>
          </a:blip>
          <a:stretch>
            <a:fillRect/>
          </a:stretch>
        </p:blipFill>
        <p:spPr>
          <a:xfrm>
            <a:off x="4658000" y="2696652"/>
            <a:ext cx="4485299" cy="245074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7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K_means</a:t>
            </a:r>
            <a:endParaRPr/>
          </a:p>
        </p:txBody>
      </p:sp>
      <p:pic>
        <p:nvPicPr>
          <p:cNvPr id="1593" name="Google Shape;1593;p74"/>
          <p:cNvPicPr preferRelativeResize="0"/>
          <p:nvPr/>
        </p:nvPicPr>
        <p:blipFill>
          <a:blip r:embed="rId3">
            <a:alphaModFix/>
          </a:blip>
          <a:stretch>
            <a:fillRect/>
          </a:stretch>
        </p:blipFill>
        <p:spPr>
          <a:xfrm>
            <a:off x="3685800" y="1022950"/>
            <a:ext cx="5267024" cy="3686175"/>
          </a:xfrm>
          <a:prstGeom prst="rect">
            <a:avLst/>
          </a:prstGeom>
          <a:noFill/>
          <a:ln>
            <a:noFill/>
          </a:ln>
        </p:spPr>
      </p:pic>
      <p:pic>
        <p:nvPicPr>
          <p:cNvPr id="1594" name="Google Shape;1594;p74"/>
          <p:cNvPicPr preferRelativeResize="0"/>
          <p:nvPr/>
        </p:nvPicPr>
        <p:blipFill>
          <a:blip r:embed="rId4">
            <a:alphaModFix/>
          </a:blip>
          <a:stretch>
            <a:fillRect/>
          </a:stretch>
        </p:blipFill>
        <p:spPr>
          <a:xfrm>
            <a:off x="197325" y="1411825"/>
            <a:ext cx="3381000" cy="231984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75"/>
          <p:cNvSpPr txBox="1">
            <a:spLocks noGrp="1"/>
          </p:cNvSpPr>
          <p:nvPr>
            <p:ph type="title"/>
          </p:nvPr>
        </p:nvSpPr>
        <p:spPr>
          <a:xfrm>
            <a:off x="329082"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K_means:</a:t>
            </a:r>
            <a:endParaRPr dirty="0"/>
          </a:p>
          <a:p>
            <a:pPr marL="0" lvl="0" indent="0" algn="l" rtl="0">
              <a:spcBef>
                <a:spcPts val="0"/>
              </a:spcBef>
              <a:spcAft>
                <a:spcPts val="0"/>
              </a:spcAft>
              <a:buNone/>
            </a:pPr>
            <a:r>
              <a:rPr lang="en" dirty="0"/>
              <a:t>squared euclidean </a:t>
            </a:r>
            <a:endParaRPr dirty="0"/>
          </a:p>
          <a:p>
            <a:pPr marL="0" lvl="0" indent="0" algn="l" rtl="0">
              <a:spcBef>
                <a:spcPts val="0"/>
              </a:spcBef>
              <a:spcAft>
                <a:spcPts val="0"/>
              </a:spcAft>
              <a:buNone/>
            </a:pPr>
            <a:r>
              <a:rPr lang="en" dirty="0"/>
              <a:t>distances</a:t>
            </a:r>
            <a:endParaRPr dirty="0"/>
          </a:p>
        </p:txBody>
      </p:sp>
      <p:pic>
        <p:nvPicPr>
          <p:cNvPr id="1600" name="Google Shape;1600;p75"/>
          <p:cNvPicPr preferRelativeResize="0"/>
          <p:nvPr/>
        </p:nvPicPr>
        <p:blipFill>
          <a:blip r:embed="rId3">
            <a:alphaModFix/>
          </a:blip>
          <a:stretch>
            <a:fillRect/>
          </a:stretch>
        </p:blipFill>
        <p:spPr>
          <a:xfrm>
            <a:off x="3789225" y="338175"/>
            <a:ext cx="4321299" cy="47236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7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Hyper parameter </a:t>
            </a:r>
            <a:endParaRPr/>
          </a:p>
        </p:txBody>
      </p:sp>
      <p:pic>
        <p:nvPicPr>
          <p:cNvPr id="1606" name="Google Shape;1606;p76"/>
          <p:cNvPicPr preferRelativeResize="0"/>
          <p:nvPr/>
        </p:nvPicPr>
        <p:blipFill>
          <a:blip r:embed="rId3">
            <a:alphaModFix/>
          </a:blip>
          <a:stretch>
            <a:fillRect/>
          </a:stretch>
        </p:blipFill>
        <p:spPr>
          <a:xfrm>
            <a:off x="1529000" y="3101500"/>
            <a:ext cx="5619750" cy="1914525"/>
          </a:xfrm>
          <a:prstGeom prst="rect">
            <a:avLst/>
          </a:prstGeom>
          <a:noFill/>
          <a:ln>
            <a:noFill/>
          </a:ln>
        </p:spPr>
      </p:pic>
      <p:sp>
        <p:nvSpPr>
          <p:cNvPr id="1607" name="Google Shape;1607;p76"/>
          <p:cNvSpPr txBox="1"/>
          <p:nvPr/>
        </p:nvSpPr>
        <p:spPr>
          <a:xfrm>
            <a:off x="626625" y="1103063"/>
            <a:ext cx="3421500" cy="9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DM Sans"/>
                <a:ea typeface="DM Sans"/>
                <a:cs typeface="DM Sans"/>
                <a:sym typeface="DM Sans"/>
              </a:rPr>
              <a:t>*Find the best hyper parameter using </a:t>
            </a:r>
            <a:r>
              <a:rPr lang="en">
                <a:solidFill>
                  <a:srgbClr val="E69138"/>
                </a:solidFill>
                <a:latin typeface="DM Sans"/>
                <a:ea typeface="DM Sans"/>
                <a:cs typeface="DM Sans"/>
                <a:sym typeface="DM Sans"/>
              </a:rPr>
              <a:t>standard deviation</a:t>
            </a:r>
            <a:r>
              <a:rPr lang="en">
                <a:solidFill>
                  <a:schemeClr val="lt2"/>
                </a:solidFill>
                <a:latin typeface="DM Sans"/>
                <a:ea typeface="DM Sans"/>
                <a:cs typeface="DM Sans"/>
                <a:sym typeface="DM Sans"/>
              </a:rPr>
              <a:t> method</a:t>
            </a:r>
            <a:endParaRPr>
              <a:solidFill>
                <a:schemeClr val="lt2"/>
              </a:solidFill>
              <a:latin typeface="DM Sans"/>
              <a:ea typeface="DM Sans"/>
              <a:cs typeface="DM Sans"/>
              <a:sym typeface="DM Sans"/>
            </a:endParaRPr>
          </a:p>
        </p:txBody>
      </p:sp>
      <p:pic>
        <p:nvPicPr>
          <p:cNvPr id="1608" name="Google Shape;1608;p76"/>
          <p:cNvPicPr preferRelativeResize="0"/>
          <p:nvPr/>
        </p:nvPicPr>
        <p:blipFill>
          <a:blip r:embed="rId4">
            <a:alphaModFix/>
          </a:blip>
          <a:stretch>
            <a:fillRect/>
          </a:stretch>
        </p:blipFill>
        <p:spPr>
          <a:xfrm>
            <a:off x="4473875" y="1103075"/>
            <a:ext cx="4010025" cy="742950"/>
          </a:xfrm>
          <a:prstGeom prst="rect">
            <a:avLst/>
          </a:prstGeom>
          <a:noFill/>
          <a:ln>
            <a:noFill/>
          </a:ln>
        </p:spPr>
      </p:pic>
      <p:pic>
        <p:nvPicPr>
          <p:cNvPr id="1609" name="Google Shape;1609;p76"/>
          <p:cNvPicPr preferRelativeResize="0"/>
          <p:nvPr/>
        </p:nvPicPr>
        <p:blipFill>
          <a:blip r:embed="rId5">
            <a:alphaModFix/>
          </a:blip>
          <a:stretch>
            <a:fillRect/>
          </a:stretch>
        </p:blipFill>
        <p:spPr>
          <a:xfrm>
            <a:off x="1596175" y="2243275"/>
            <a:ext cx="6381750" cy="723900"/>
          </a:xfrm>
          <a:prstGeom prst="rect">
            <a:avLst/>
          </a:prstGeom>
          <a:noFill/>
          <a:ln>
            <a:noFill/>
          </a:ln>
        </p:spPr>
      </p:pic>
      <p:sp>
        <p:nvSpPr>
          <p:cNvPr id="1610" name="Google Shape;1610;p76"/>
          <p:cNvSpPr/>
          <p:nvPr/>
        </p:nvSpPr>
        <p:spPr>
          <a:xfrm>
            <a:off x="3975150" y="1379150"/>
            <a:ext cx="347100" cy="19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u="sng">
              <a:solidFill>
                <a:srgbClr val="FF000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an IDS work?</a:t>
            </a:r>
            <a:endParaRPr/>
          </a:p>
          <a:p>
            <a:pPr marL="0" lvl="0" indent="0" algn="l" rtl="0">
              <a:spcBef>
                <a:spcPts val="0"/>
              </a:spcBef>
              <a:spcAft>
                <a:spcPts val="0"/>
              </a:spcAft>
              <a:buNone/>
            </a:pPr>
            <a:endParaRPr/>
          </a:p>
        </p:txBody>
      </p:sp>
      <p:sp>
        <p:nvSpPr>
          <p:cNvPr id="539" name="Google Shape;539;p32"/>
          <p:cNvSpPr txBox="1">
            <a:spLocks noGrp="1"/>
          </p:cNvSpPr>
          <p:nvPr>
            <p:ph type="subTitle" idx="4294967295"/>
          </p:nvPr>
        </p:nvSpPr>
        <p:spPr>
          <a:xfrm>
            <a:off x="319950" y="1978900"/>
            <a:ext cx="2381700" cy="76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1- monitors the traffic on a computer network to detect any suspicious activity.</a:t>
            </a:r>
            <a:endParaRPr sz="800">
              <a:solidFill>
                <a:schemeClr val="lt2"/>
              </a:solidFill>
            </a:endParaRPr>
          </a:p>
        </p:txBody>
      </p:sp>
      <p:sp>
        <p:nvSpPr>
          <p:cNvPr id="540" name="Google Shape;540;p32"/>
          <p:cNvSpPr txBox="1">
            <a:spLocks noGrp="1"/>
          </p:cNvSpPr>
          <p:nvPr>
            <p:ph type="subTitle" idx="4294967295"/>
          </p:nvPr>
        </p:nvSpPr>
        <p:spPr>
          <a:xfrm>
            <a:off x="5511550" y="2278000"/>
            <a:ext cx="3627600" cy="105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3- compares the network activity to a set of predefined rules and patterns to identify any activity that might indicate an attack or intrusion.</a:t>
            </a:r>
            <a:endParaRPr sz="800">
              <a:solidFill>
                <a:schemeClr val="lt2"/>
              </a:solidFill>
            </a:endParaRPr>
          </a:p>
        </p:txBody>
      </p:sp>
      <p:sp>
        <p:nvSpPr>
          <p:cNvPr id="541" name="Google Shape;541;p32"/>
          <p:cNvSpPr txBox="1">
            <a:spLocks noGrp="1"/>
          </p:cNvSpPr>
          <p:nvPr>
            <p:ph type="subTitle" idx="4294967295"/>
          </p:nvPr>
        </p:nvSpPr>
        <p:spPr>
          <a:xfrm>
            <a:off x="2478350" y="3844625"/>
            <a:ext cx="3104100" cy="1054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a:t>2- It analyzes the data flowing through the network to look for patterns and signs of abnormal behavior.</a:t>
            </a:r>
            <a:endParaRPr sz="800">
              <a:solidFill>
                <a:schemeClr val="lt2"/>
              </a:solidFill>
            </a:endParaRPr>
          </a:p>
        </p:txBody>
      </p:sp>
      <p:sp>
        <p:nvSpPr>
          <p:cNvPr id="542" name="Google Shape;542;p32"/>
          <p:cNvSpPr txBox="1">
            <a:spLocks noGrp="1"/>
          </p:cNvSpPr>
          <p:nvPr>
            <p:ph type="subTitle" idx="4294967295"/>
          </p:nvPr>
        </p:nvSpPr>
        <p:spPr>
          <a:xfrm>
            <a:off x="5511550" y="1479500"/>
            <a:ext cx="3424200" cy="76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4- detects something that matches one of these rules or patterns, it sends an alert to the system administrator.</a:t>
            </a:r>
            <a:endParaRPr sz="1100"/>
          </a:p>
        </p:txBody>
      </p:sp>
      <p:sp>
        <p:nvSpPr>
          <p:cNvPr id="543" name="Google Shape;543;p32"/>
          <p:cNvSpPr/>
          <p:nvPr/>
        </p:nvSpPr>
        <p:spPr>
          <a:xfrm>
            <a:off x="2774425" y="1229315"/>
            <a:ext cx="2511944" cy="2409278"/>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4" name="Google Shape;544;p32"/>
          <p:cNvPicPr preferRelativeResize="0"/>
          <p:nvPr/>
        </p:nvPicPr>
        <p:blipFill>
          <a:blip r:embed="rId3">
            <a:alphaModFix/>
          </a:blip>
          <a:stretch>
            <a:fillRect/>
          </a:stretch>
        </p:blipFill>
        <p:spPr>
          <a:xfrm>
            <a:off x="4465325" y="1664774"/>
            <a:ext cx="409950" cy="394175"/>
          </a:xfrm>
          <a:prstGeom prst="rect">
            <a:avLst/>
          </a:prstGeom>
          <a:noFill/>
          <a:ln>
            <a:noFill/>
          </a:ln>
        </p:spPr>
      </p:pic>
      <p:sp>
        <p:nvSpPr>
          <p:cNvPr id="545" name="Google Shape;545;p32"/>
          <p:cNvSpPr/>
          <p:nvPr/>
        </p:nvSpPr>
        <p:spPr>
          <a:xfrm rot="-6740614">
            <a:off x="-2851406" y="3623303"/>
            <a:ext cx="4864958" cy="3526001"/>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rot="6997786">
            <a:off x="7326079" y="3212308"/>
            <a:ext cx="4864690" cy="3525807"/>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7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DBSCAN</a:t>
            </a:r>
            <a:endParaRPr/>
          </a:p>
        </p:txBody>
      </p:sp>
      <p:pic>
        <p:nvPicPr>
          <p:cNvPr id="1616" name="Google Shape;1616;p77"/>
          <p:cNvPicPr preferRelativeResize="0"/>
          <p:nvPr/>
        </p:nvPicPr>
        <p:blipFill>
          <a:blip r:embed="rId3">
            <a:alphaModFix/>
          </a:blip>
          <a:stretch>
            <a:fillRect/>
          </a:stretch>
        </p:blipFill>
        <p:spPr>
          <a:xfrm>
            <a:off x="1276350" y="1525613"/>
            <a:ext cx="6591300" cy="2447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7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a:t>
            </a:r>
            <a:endParaRPr/>
          </a:p>
        </p:txBody>
      </p:sp>
      <p:pic>
        <p:nvPicPr>
          <p:cNvPr id="1622" name="Google Shape;1622;p78"/>
          <p:cNvPicPr preferRelativeResize="0"/>
          <p:nvPr/>
        </p:nvPicPr>
        <p:blipFill>
          <a:blip r:embed="rId3">
            <a:alphaModFix/>
          </a:blip>
          <a:stretch>
            <a:fillRect/>
          </a:stretch>
        </p:blipFill>
        <p:spPr>
          <a:xfrm>
            <a:off x="626637" y="765777"/>
            <a:ext cx="8150039" cy="2307550"/>
          </a:xfrm>
          <a:prstGeom prst="rect">
            <a:avLst/>
          </a:prstGeom>
          <a:noFill/>
          <a:ln>
            <a:noFill/>
          </a:ln>
        </p:spPr>
      </p:pic>
      <p:pic>
        <p:nvPicPr>
          <p:cNvPr id="1623" name="Google Shape;1623;p78"/>
          <p:cNvPicPr preferRelativeResize="0"/>
          <p:nvPr/>
        </p:nvPicPr>
        <p:blipFill>
          <a:blip r:embed="rId4">
            <a:alphaModFix/>
          </a:blip>
          <a:stretch>
            <a:fillRect/>
          </a:stretch>
        </p:blipFill>
        <p:spPr>
          <a:xfrm>
            <a:off x="626625" y="3223948"/>
            <a:ext cx="8150051" cy="1735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79"/>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txBox="1">
            <a:spLocks noGrp="1"/>
          </p:cNvSpPr>
          <p:nvPr>
            <p:ph type="title"/>
          </p:nvPr>
        </p:nvSpPr>
        <p:spPr>
          <a:xfrm>
            <a:off x="2398875" y="2020600"/>
            <a:ext cx="4095000"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Déploiement</a:t>
            </a:r>
            <a:endParaRPr sz="2400"/>
          </a:p>
        </p:txBody>
      </p:sp>
      <p:sp>
        <p:nvSpPr>
          <p:cNvPr id="1630" name="Google Shape;1630;p79"/>
          <p:cNvSpPr txBox="1">
            <a:spLocks noGrp="1"/>
          </p:cNvSpPr>
          <p:nvPr>
            <p:ph type="title" idx="2"/>
          </p:nvPr>
        </p:nvSpPr>
        <p:spPr>
          <a:xfrm>
            <a:off x="3085575" y="1741000"/>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1631" name="Google Shape;1631;p79"/>
          <p:cNvGrpSpPr/>
          <p:nvPr/>
        </p:nvGrpSpPr>
        <p:grpSpPr>
          <a:xfrm>
            <a:off x="6654253" y="792428"/>
            <a:ext cx="2285012" cy="4128237"/>
            <a:chOff x="2360075" y="238275"/>
            <a:chExt cx="2899025" cy="5237550"/>
          </a:xfrm>
        </p:grpSpPr>
        <p:sp>
          <p:nvSpPr>
            <p:cNvPr id="1632" name="Google Shape;1632;p79"/>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9"/>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9"/>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9"/>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9"/>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9"/>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9"/>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9"/>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9"/>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9"/>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9"/>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9"/>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9"/>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9"/>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9"/>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9"/>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9"/>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9"/>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9"/>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9"/>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9"/>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9"/>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9"/>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9"/>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9"/>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9"/>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9"/>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9"/>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9"/>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9"/>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9"/>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9"/>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9"/>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9"/>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9"/>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9"/>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9"/>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9"/>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9"/>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9"/>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9"/>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9"/>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9"/>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9"/>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9"/>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9"/>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9"/>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9"/>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9"/>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9"/>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9"/>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9"/>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9"/>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9"/>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9"/>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9"/>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9"/>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9"/>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9"/>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9"/>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9"/>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9"/>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9"/>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9"/>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9"/>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9"/>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9"/>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9"/>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9"/>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9"/>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9"/>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9"/>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9"/>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9"/>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9"/>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9"/>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9"/>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9"/>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9"/>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9"/>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9"/>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9"/>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9"/>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9"/>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9"/>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9"/>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9"/>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9"/>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9"/>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9"/>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9"/>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9"/>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9"/>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79"/>
          <p:cNvSpPr/>
          <p:nvPr/>
        </p:nvSpPr>
        <p:spPr>
          <a:xfrm rot="6517079">
            <a:off x="-2063315" y="808781"/>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79"/>
          <p:cNvGrpSpPr/>
          <p:nvPr/>
        </p:nvGrpSpPr>
        <p:grpSpPr>
          <a:xfrm>
            <a:off x="528025" y="1372087"/>
            <a:ext cx="1710463" cy="3314796"/>
            <a:chOff x="794725" y="1585024"/>
            <a:chExt cx="1710463" cy="3314796"/>
          </a:xfrm>
        </p:grpSpPr>
        <p:sp>
          <p:nvSpPr>
            <p:cNvPr id="1741" name="Google Shape;1741;p79"/>
            <p:cNvSpPr/>
            <p:nvPr/>
          </p:nvSpPr>
          <p:spPr>
            <a:xfrm>
              <a:off x="794725" y="4759350"/>
              <a:ext cx="1710463" cy="134221"/>
            </a:xfrm>
            <a:custGeom>
              <a:avLst/>
              <a:gdLst/>
              <a:ahLst/>
              <a:cxnLst/>
              <a:rect l="l" t="t" r="r" b="b"/>
              <a:pathLst>
                <a:path w="222138" h="6620" extrusionOk="0">
                  <a:moveTo>
                    <a:pt x="111068" y="1"/>
                  </a:moveTo>
                  <a:cubicBezTo>
                    <a:pt x="49728" y="1"/>
                    <a:pt x="0" y="1482"/>
                    <a:pt x="0" y="3310"/>
                  </a:cubicBezTo>
                  <a:cubicBezTo>
                    <a:pt x="0" y="5137"/>
                    <a:pt x="49728" y="6620"/>
                    <a:pt x="111068" y="6620"/>
                  </a:cubicBezTo>
                  <a:cubicBezTo>
                    <a:pt x="172410" y="6620"/>
                    <a:pt x="222137" y="5139"/>
                    <a:pt x="222137" y="3310"/>
                  </a:cubicBezTo>
                  <a:cubicBezTo>
                    <a:pt x="222137" y="1482"/>
                    <a:pt x="172410" y="1"/>
                    <a:pt x="11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9"/>
            <p:cNvSpPr/>
            <p:nvPr/>
          </p:nvSpPr>
          <p:spPr>
            <a:xfrm>
              <a:off x="1325358" y="3994987"/>
              <a:ext cx="754100" cy="795811"/>
            </a:xfrm>
            <a:custGeom>
              <a:avLst/>
              <a:gdLst/>
              <a:ahLst/>
              <a:cxnLst/>
              <a:rect l="l" t="t" r="r" b="b"/>
              <a:pathLst>
                <a:path w="37189" h="39246" extrusionOk="0">
                  <a:moveTo>
                    <a:pt x="35759" y="0"/>
                  </a:moveTo>
                  <a:lnTo>
                    <a:pt x="28478" y="651"/>
                  </a:lnTo>
                  <a:cubicBezTo>
                    <a:pt x="28478" y="651"/>
                    <a:pt x="21847" y="5201"/>
                    <a:pt x="20026" y="8062"/>
                  </a:cubicBezTo>
                  <a:cubicBezTo>
                    <a:pt x="18205" y="10923"/>
                    <a:pt x="13264" y="18335"/>
                    <a:pt x="9884" y="20415"/>
                  </a:cubicBezTo>
                  <a:cubicBezTo>
                    <a:pt x="6502" y="22496"/>
                    <a:pt x="1301" y="20675"/>
                    <a:pt x="650" y="22626"/>
                  </a:cubicBezTo>
                  <a:cubicBezTo>
                    <a:pt x="0" y="24576"/>
                    <a:pt x="1301" y="27957"/>
                    <a:pt x="1042" y="29648"/>
                  </a:cubicBezTo>
                  <a:cubicBezTo>
                    <a:pt x="782" y="31338"/>
                    <a:pt x="130" y="35889"/>
                    <a:pt x="1692" y="37710"/>
                  </a:cubicBezTo>
                  <a:cubicBezTo>
                    <a:pt x="2635" y="38810"/>
                    <a:pt x="3578" y="39245"/>
                    <a:pt x="4205" y="39245"/>
                  </a:cubicBezTo>
                  <a:cubicBezTo>
                    <a:pt x="4615" y="39245"/>
                    <a:pt x="4891" y="39059"/>
                    <a:pt x="4942" y="38750"/>
                  </a:cubicBezTo>
                  <a:cubicBezTo>
                    <a:pt x="5071" y="37970"/>
                    <a:pt x="4942" y="33939"/>
                    <a:pt x="6502" y="31208"/>
                  </a:cubicBezTo>
                  <a:cubicBezTo>
                    <a:pt x="8062" y="28477"/>
                    <a:pt x="10663" y="24576"/>
                    <a:pt x="19765" y="18075"/>
                  </a:cubicBezTo>
                  <a:cubicBezTo>
                    <a:pt x="28868" y="11573"/>
                    <a:pt x="33288" y="7152"/>
                    <a:pt x="35239" y="5072"/>
                  </a:cubicBezTo>
                  <a:cubicBezTo>
                    <a:pt x="37189" y="2991"/>
                    <a:pt x="35759" y="1"/>
                    <a:pt x="35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9"/>
            <p:cNvSpPr/>
            <p:nvPr/>
          </p:nvSpPr>
          <p:spPr>
            <a:xfrm>
              <a:off x="1320876" y="3989045"/>
              <a:ext cx="765253" cy="807673"/>
            </a:xfrm>
            <a:custGeom>
              <a:avLst/>
              <a:gdLst/>
              <a:ahLst/>
              <a:cxnLst/>
              <a:rect l="l" t="t" r="r" b="b"/>
              <a:pathLst>
                <a:path w="37739" h="39831" extrusionOk="0">
                  <a:moveTo>
                    <a:pt x="35980" y="0"/>
                  </a:moveTo>
                  <a:cubicBezTo>
                    <a:pt x="35938" y="0"/>
                    <a:pt x="35896" y="9"/>
                    <a:pt x="35855" y="29"/>
                  </a:cubicBezTo>
                  <a:cubicBezTo>
                    <a:pt x="35709" y="98"/>
                    <a:pt x="35648" y="274"/>
                    <a:pt x="35717" y="419"/>
                  </a:cubicBezTo>
                  <a:cubicBezTo>
                    <a:pt x="35730" y="447"/>
                    <a:pt x="37035" y="3257"/>
                    <a:pt x="35247" y="5164"/>
                  </a:cubicBezTo>
                  <a:cubicBezTo>
                    <a:pt x="31587" y="9068"/>
                    <a:pt x="26396" y="13431"/>
                    <a:pt x="19817" y="18130"/>
                  </a:cubicBezTo>
                  <a:cubicBezTo>
                    <a:pt x="11220" y="24269"/>
                    <a:pt x="8322" y="28115"/>
                    <a:pt x="6470" y="31355"/>
                  </a:cubicBezTo>
                  <a:cubicBezTo>
                    <a:pt x="5186" y="33601"/>
                    <a:pt x="5016" y="36713"/>
                    <a:pt x="4933" y="38209"/>
                  </a:cubicBezTo>
                  <a:cubicBezTo>
                    <a:pt x="4913" y="38570"/>
                    <a:pt x="4898" y="38854"/>
                    <a:pt x="4875" y="38994"/>
                  </a:cubicBezTo>
                  <a:cubicBezTo>
                    <a:pt x="4868" y="39036"/>
                    <a:pt x="4847" y="39162"/>
                    <a:pt x="4640" y="39220"/>
                  </a:cubicBezTo>
                  <a:cubicBezTo>
                    <a:pt x="4574" y="39238"/>
                    <a:pt x="4500" y="39247"/>
                    <a:pt x="4419" y="39247"/>
                  </a:cubicBezTo>
                  <a:cubicBezTo>
                    <a:pt x="3875" y="39247"/>
                    <a:pt x="3006" y="38828"/>
                    <a:pt x="2134" y="37813"/>
                  </a:cubicBezTo>
                  <a:cubicBezTo>
                    <a:pt x="1129" y="36639"/>
                    <a:pt x="933" y="34005"/>
                    <a:pt x="1552" y="29985"/>
                  </a:cubicBezTo>
                  <a:cubicBezTo>
                    <a:pt x="1670" y="29216"/>
                    <a:pt x="1493" y="28159"/>
                    <a:pt x="1303" y="27041"/>
                  </a:cubicBezTo>
                  <a:cubicBezTo>
                    <a:pt x="1068" y="25644"/>
                    <a:pt x="801" y="24059"/>
                    <a:pt x="1150" y="23011"/>
                  </a:cubicBezTo>
                  <a:cubicBezTo>
                    <a:pt x="1408" y="22237"/>
                    <a:pt x="2810" y="22198"/>
                    <a:pt x="4434" y="22155"/>
                  </a:cubicBezTo>
                  <a:cubicBezTo>
                    <a:pt x="6240" y="22107"/>
                    <a:pt x="8489" y="22046"/>
                    <a:pt x="10258" y="20957"/>
                  </a:cubicBezTo>
                  <a:cubicBezTo>
                    <a:pt x="13791" y="18783"/>
                    <a:pt x="18986" y="10881"/>
                    <a:pt x="20494" y="8512"/>
                  </a:cubicBezTo>
                  <a:cubicBezTo>
                    <a:pt x="22262" y="5734"/>
                    <a:pt x="28799" y="1229"/>
                    <a:pt x="28865" y="1184"/>
                  </a:cubicBezTo>
                  <a:cubicBezTo>
                    <a:pt x="28998" y="1092"/>
                    <a:pt x="29032" y="911"/>
                    <a:pt x="28940" y="778"/>
                  </a:cubicBezTo>
                  <a:cubicBezTo>
                    <a:pt x="28883" y="695"/>
                    <a:pt x="28792" y="650"/>
                    <a:pt x="28700" y="650"/>
                  </a:cubicBezTo>
                  <a:cubicBezTo>
                    <a:pt x="28642" y="650"/>
                    <a:pt x="28585" y="667"/>
                    <a:pt x="28534" y="702"/>
                  </a:cubicBezTo>
                  <a:cubicBezTo>
                    <a:pt x="28261" y="889"/>
                    <a:pt x="21833" y="5320"/>
                    <a:pt x="20001" y="8198"/>
                  </a:cubicBezTo>
                  <a:cubicBezTo>
                    <a:pt x="18509" y="10541"/>
                    <a:pt x="13378" y="18349"/>
                    <a:pt x="9951" y="20458"/>
                  </a:cubicBezTo>
                  <a:cubicBezTo>
                    <a:pt x="8316" y="21465"/>
                    <a:pt x="6245" y="21520"/>
                    <a:pt x="4418" y="21570"/>
                  </a:cubicBezTo>
                  <a:cubicBezTo>
                    <a:pt x="2574" y="21620"/>
                    <a:pt x="983" y="21663"/>
                    <a:pt x="595" y="22826"/>
                  </a:cubicBezTo>
                  <a:cubicBezTo>
                    <a:pt x="199" y="24013"/>
                    <a:pt x="467" y="25602"/>
                    <a:pt x="726" y="27139"/>
                  </a:cubicBezTo>
                  <a:cubicBezTo>
                    <a:pt x="907" y="28210"/>
                    <a:pt x="1077" y="29220"/>
                    <a:pt x="974" y="29896"/>
                  </a:cubicBezTo>
                  <a:cubicBezTo>
                    <a:pt x="733" y="31461"/>
                    <a:pt x="1" y="36222"/>
                    <a:pt x="1691" y="38193"/>
                  </a:cubicBezTo>
                  <a:cubicBezTo>
                    <a:pt x="2736" y="39414"/>
                    <a:pt x="3746" y="39830"/>
                    <a:pt x="4429" y="39830"/>
                  </a:cubicBezTo>
                  <a:cubicBezTo>
                    <a:pt x="4434" y="39830"/>
                    <a:pt x="4438" y="39830"/>
                    <a:pt x="4442" y="39830"/>
                  </a:cubicBezTo>
                  <a:cubicBezTo>
                    <a:pt x="4562" y="39830"/>
                    <a:pt x="4681" y="39814"/>
                    <a:pt x="4797" y="39784"/>
                  </a:cubicBezTo>
                  <a:cubicBezTo>
                    <a:pt x="5156" y="39684"/>
                    <a:pt x="5395" y="39432"/>
                    <a:pt x="5452" y="39092"/>
                  </a:cubicBezTo>
                  <a:cubicBezTo>
                    <a:pt x="5480" y="38920"/>
                    <a:pt x="5496" y="38636"/>
                    <a:pt x="5518" y="38241"/>
                  </a:cubicBezTo>
                  <a:cubicBezTo>
                    <a:pt x="5597" y="36791"/>
                    <a:pt x="5763" y="33773"/>
                    <a:pt x="6977" y="31646"/>
                  </a:cubicBezTo>
                  <a:cubicBezTo>
                    <a:pt x="8796" y="28465"/>
                    <a:pt x="11652" y="24681"/>
                    <a:pt x="20157" y="18607"/>
                  </a:cubicBezTo>
                  <a:cubicBezTo>
                    <a:pt x="26767" y="13886"/>
                    <a:pt x="31987" y="9498"/>
                    <a:pt x="35674" y="5565"/>
                  </a:cubicBezTo>
                  <a:cubicBezTo>
                    <a:pt x="37738" y="3364"/>
                    <a:pt x="36307" y="297"/>
                    <a:pt x="36245" y="167"/>
                  </a:cubicBezTo>
                  <a:cubicBezTo>
                    <a:pt x="36195" y="62"/>
                    <a:pt x="36090" y="0"/>
                    <a:pt x="35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1490791" y="3994987"/>
              <a:ext cx="588696" cy="544816"/>
            </a:xfrm>
            <a:custGeom>
              <a:avLst/>
              <a:gdLst/>
              <a:ahLst/>
              <a:cxnLst/>
              <a:rect l="l" t="t" r="r" b="b"/>
              <a:pathLst>
                <a:path w="29032" h="26868" extrusionOk="0">
                  <a:moveTo>
                    <a:pt x="27602" y="0"/>
                  </a:moveTo>
                  <a:lnTo>
                    <a:pt x="20320" y="651"/>
                  </a:lnTo>
                  <a:cubicBezTo>
                    <a:pt x="20320" y="651"/>
                    <a:pt x="13689" y="5201"/>
                    <a:pt x="11868" y="8062"/>
                  </a:cubicBezTo>
                  <a:cubicBezTo>
                    <a:pt x="10047" y="10923"/>
                    <a:pt x="5106" y="18335"/>
                    <a:pt x="1726" y="20415"/>
                  </a:cubicBezTo>
                  <a:cubicBezTo>
                    <a:pt x="1191" y="20745"/>
                    <a:pt x="607" y="20969"/>
                    <a:pt x="7" y="21132"/>
                  </a:cubicBezTo>
                  <a:cubicBezTo>
                    <a:pt x="1" y="22952"/>
                    <a:pt x="318" y="25047"/>
                    <a:pt x="1417" y="26868"/>
                  </a:cubicBezTo>
                  <a:cubicBezTo>
                    <a:pt x="3393" y="24596"/>
                    <a:pt x="6461" y="21751"/>
                    <a:pt x="11608" y="18075"/>
                  </a:cubicBezTo>
                  <a:cubicBezTo>
                    <a:pt x="20710" y="11573"/>
                    <a:pt x="25131" y="7152"/>
                    <a:pt x="27082" y="5071"/>
                  </a:cubicBezTo>
                  <a:cubicBezTo>
                    <a:pt x="29032" y="2991"/>
                    <a:pt x="27602" y="1"/>
                    <a:pt x="27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9"/>
            <p:cNvSpPr/>
            <p:nvPr/>
          </p:nvSpPr>
          <p:spPr>
            <a:xfrm>
              <a:off x="1484850" y="3989065"/>
              <a:ext cx="601289" cy="556678"/>
            </a:xfrm>
            <a:custGeom>
              <a:avLst/>
              <a:gdLst/>
              <a:ahLst/>
              <a:cxnLst/>
              <a:rect l="l" t="t" r="r" b="b"/>
              <a:pathLst>
                <a:path w="29653" h="27453" extrusionOk="0">
                  <a:moveTo>
                    <a:pt x="27708" y="602"/>
                  </a:moveTo>
                  <a:lnTo>
                    <a:pt x="27708" y="602"/>
                  </a:lnTo>
                  <a:cubicBezTo>
                    <a:pt x="27963" y="1261"/>
                    <a:pt x="28683" y="3540"/>
                    <a:pt x="27161" y="5163"/>
                  </a:cubicBezTo>
                  <a:cubicBezTo>
                    <a:pt x="23501" y="9068"/>
                    <a:pt x="18309" y="13430"/>
                    <a:pt x="11731" y="18129"/>
                  </a:cubicBezTo>
                  <a:cubicBezTo>
                    <a:pt x="7368" y="21245"/>
                    <a:pt x="4101" y="24040"/>
                    <a:pt x="1761" y="26660"/>
                  </a:cubicBezTo>
                  <a:cubicBezTo>
                    <a:pt x="1008" y="25262"/>
                    <a:pt x="615" y="23578"/>
                    <a:pt x="592" y="21645"/>
                  </a:cubicBezTo>
                  <a:lnTo>
                    <a:pt x="593" y="21645"/>
                  </a:lnTo>
                  <a:cubicBezTo>
                    <a:pt x="1198" y="21464"/>
                    <a:pt x="1716" y="21237"/>
                    <a:pt x="2172" y="20956"/>
                  </a:cubicBezTo>
                  <a:cubicBezTo>
                    <a:pt x="5705" y="18782"/>
                    <a:pt x="10900" y="10880"/>
                    <a:pt x="12408" y="8511"/>
                  </a:cubicBezTo>
                  <a:cubicBezTo>
                    <a:pt x="14082" y="5880"/>
                    <a:pt x="20037" y="1698"/>
                    <a:pt x="20716" y="1227"/>
                  </a:cubicBezTo>
                  <a:lnTo>
                    <a:pt x="27708" y="602"/>
                  </a:lnTo>
                  <a:close/>
                  <a:moveTo>
                    <a:pt x="27892" y="0"/>
                  </a:moveTo>
                  <a:cubicBezTo>
                    <a:pt x="27885" y="0"/>
                    <a:pt x="27877" y="0"/>
                    <a:pt x="27869" y="1"/>
                  </a:cubicBezTo>
                  <a:lnTo>
                    <a:pt x="20587" y="651"/>
                  </a:lnTo>
                  <a:cubicBezTo>
                    <a:pt x="20537" y="656"/>
                    <a:pt x="20489" y="673"/>
                    <a:pt x="20448" y="701"/>
                  </a:cubicBezTo>
                  <a:cubicBezTo>
                    <a:pt x="20175" y="888"/>
                    <a:pt x="13745" y="5319"/>
                    <a:pt x="11914" y="8197"/>
                  </a:cubicBezTo>
                  <a:cubicBezTo>
                    <a:pt x="10423" y="10540"/>
                    <a:pt x="5292" y="18349"/>
                    <a:pt x="1864" y="20458"/>
                  </a:cubicBezTo>
                  <a:cubicBezTo>
                    <a:pt x="1403" y="20743"/>
                    <a:pt x="866" y="20966"/>
                    <a:pt x="222" y="21143"/>
                  </a:cubicBezTo>
                  <a:cubicBezTo>
                    <a:pt x="95" y="21177"/>
                    <a:pt x="7" y="21293"/>
                    <a:pt x="7" y="21424"/>
                  </a:cubicBezTo>
                  <a:cubicBezTo>
                    <a:pt x="0" y="23723"/>
                    <a:pt x="489" y="25704"/>
                    <a:pt x="1459" y="27312"/>
                  </a:cubicBezTo>
                  <a:cubicBezTo>
                    <a:pt x="1508" y="27392"/>
                    <a:pt x="1592" y="27443"/>
                    <a:pt x="1684" y="27451"/>
                  </a:cubicBezTo>
                  <a:cubicBezTo>
                    <a:pt x="1693" y="27452"/>
                    <a:pt x="1702" y="27452"/>
                    <a:pt x="1710" y="27452"/>
                  </a:cubicBezTo>
                  <a:cubicBezTo>
                    <a:pt x="1795" y="27452"/>
                    <a:pt x="1875" y="27416"/>
                    <a:pt x="1932" y="27353"/>
                  </a:cubicBezTo>
                  <a:cubicBezTo>
                    <a:pt x="4258" y="24678"/>
                    <a:pt x="7574" y="21818"/>
                    <a:pt x="12071" y="18606"/>
                  </a:cubicBezTo>
                  <a:cubicBezTo>
                    <a:pt x="18681" y="13885"/>
                    <a:pt x="23903" y="9497"/>
                    <a:pt x="27589" y="5564"/>
                  </a:cubicBezTo>
                  <a:cubicBezTo>
                    <a:pt x="29652" y="3363"/>
                    <a:pt x="28221" y="296"/>
                    <a:pt x="28159" y="166"/>
                  </a:cubicBezTo>
                  <a:cubicBezTo>
                    <a:pt x="28109" y="64"/>
                    <a:pt x="28005" y="0"/>
                    <a:pt x="27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9"/>
            <p:cNvSpPr/>
            <p:nvPr/>
          </p:nvSpPr>
          <p:spPr>
            <a:xfrm>
              <a:off x="1325378" y="4427901"/>
              <a:ext cx="121645" cy="362927"/>
            </a:xfrm>
            <a:custGeom>
              <a:avLst/>
              <a:gdLst/>
              <a:ahLst/>
              <a:cxnLst/>
              <a:rect l="l" t="t" r="r" b="b"/>
              <a:pathLst>
                <a:path w="5999" h="17898" extrusionOk="0">
                  <a:moveTo>
                    <a:pt x="5999" y="143"/>
                  </a:moveTo>
                  <a:cubicBezTo>
                    <a:pt x="3458" y="341"/>
                    <a:pt x="1077" y="0"/>
                    <a:pt x="651" y="1278"/>
                  </a:cubicBezTo>
                  <a:cubicBezTo>
                    <a:pt x="1" y="3228"/>
                    <a:pt x="1301" y="6610"/>
                    <a:pt x="1041" y="8300"/>
                  </a:cubicBezTo>
                  <a:cubicBezTo>
                    <a:pt x="781" y="9990"/>
                    <a:pt x="131" y="14542"/>
                    <a:pt x="1691" y="16362"/>
                  </a:cubicBezTo>
                  <a:cubicBezTo>
                    <a:pt x="2634" y="17462"/>
                    <a:pt x="3577" y="17897"/>
                    <a:pt x="4204" y="17897"/>
                  </a:cubicBezTo>
                  <a:cubicBezTo>
                    <a:pt x="4614" y="17897"/>
                    <a:pt x="4890" y="17711"/>
                    <a:pt x="4941" y="17402"/>
                  </a:cubicBezTo>
                  <a:cubicBezTo>
                    <a:pt x="5014" y="16961"/>
                    <a:pt x="5005" y="15485"/>
                    <a:pt x="5264" y="13791"/>
                  </a:cubicBezTo>
                  <a:cubicBezTo>
                    <a:pt x="4416" y="13076"/>
                    <a:pt x="3500" y="11622"/>
                    <a:pt x="3771" y="9730"/>
                  </a:cubicBezTo>
                  <a:cubicBezTo>
                    <a:pt x="4105" y="7393"/>
                    <a:pt x="5580" y="1732"/>
                    <a:pt x="5999" y="143"/>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9"/>
            <p:cNvSpPr/>
            <p:nvPr/>
          </p:nvSpPr>
          <p:spPr>
            <a:xfrm>
              <a:off x="1320876" y="4424838"/>
              <a:ext cx="132392" cy="371910"/>
            </a:xfrm>
            <a:custGeom>
              <a:avLst/>
              <a:gdLst/>
              <a:ahLst/>
              <a:cxnLst/>
              <a:rect l="l" t="t" r="r" b="b"/>
              <a:pathLst>
                <a:path w="6529" h="18341" extrusionOk="0">
                  <a:moveTo>
                    <a:pt x="5834" y="613"/>
                  </a:moveTo>
                  <a:cubicBezTo>
                    <a:pt x="5305" y="2636"/>
                    <a:pt x="4015" y="7661"/>
                    <a:pt x="3703" y="9841"/>
                  </a:cubicBezTo>
                  <a:cubicBezTo>
                    <a:pt x="3436" y="11717"/>
                    <a:pt x="4266" y="13224"/>
                    <a:pt x="5173" y="14057"/>
                  </a:cubicBezTo>
                  <a:cubicBezTo>
                    <a:pt x="5021" y="15106"/>
                    <a:pt x="4969" y="16071"/>
                    <a:pt x="4933" y="16720"/>
                  </a:cubicBezTo>
                  <a:cubicBezTo>
                    <a:pt x="4913" y="17081"/>
                    <a:pt x="4897" y="17365"/>
                    <a:pt x="4874" y="17504"/>
                  </a:cubicBezTo>
                  <a:cubicBezTo>
                    <a:pt x="4868" y="17546"/>
                    <a:pt x="4847" y="17672"/>
                    <a:pt x="4640" y="17730"/>
                  </a:cubicBezTo>
                  <a:cubicBezTo>
                    <a:pt x="4574" y="17748"/>
                    <a:pt x="4500" y="17757"/>
                    <a:pt x="4418" y="17757"/>
                  </a:cubicBezTo>
                  <a:cubicBezTo>
                    <a:pt x="3874" y="17757"/>
                    <a:pt x="3005" y="17339"/>
                    <a:pt x="2134" y="16323"/>
                  </a:cubicBezTo>
                  <a:cubicBezTo>
                    <a:pt x="1129" y="15149"/>
                    <a:pt x="933" y="12516"/>
                    <a:pt x="1552" y="8495"/>
                  </a:cubicBezTo>
                  <a:cubicBezTo>
                    <a:pt x="1670" y="7726"/>
                    <a:pt x="1493" y="6669"/>
                    <a:pt x="1303" y="5553"/>
                  </a:cubicBezTo>
                  <a:cubicBezTo>
                    <a:pt x="1068" y="4154"/>
                    <a:pt x="801" y="2569"/>
                    <a:pt x="1150" y="1522"/>
                  </a:cubicBezTo>
                  <a:cubicBezTo>
                    <a:pt x="1408" y="748"/>
                    <a:pt x="2810" y="710"/>
                    <a:pt x="4434" y="667"/>
                  </a:cubicBezTo>
                  <a:cubicBezTo>
                    <a:pt x="4889" y="654"/>
                    <a:pt x="5356" y="641"/>
                    <a:pt x="5834" y="613"/>
                  </a:cubicBezTo>
                  <a:close/>
                  <a:moveTo>
                    <a:pt x="6223" y="0"/>
                  </a:moveTo>
                  <a:cubicBezTo>
                    <a:pt x="6215" y="0"/>
                    <a:pt x="6207" y="1"/>
                    <a:pt x="6199" y="1"/>
                  </a:cubicBezTo>
                  <a:cubicBezTo>
                    <a:pt x="5589" y="49"/>
                    <a:pt x="4994" y="65"/>
                    <a:pt x="4419" y="80"/>
                  </a:cubicBezTo>
                  <a:cubicBezTo>
                    <a:pt x="2574" y="130"/>
                    <a:pt x="983" y="173"/>
                    <a:pt x="595" y="1336"/>
                  </a:cubicBezTo>
                  <a:cubicBezTo>
                    <a:pt x="199" y="2523"/>
                    <a:pt x="467" y="4112"/>
                    <a:pt x="726" y="5649"/>
                  </a:cubicBezTo>
                  <a:cubicBezTo>
                    <a:pt x="907" y="6720"/>
                    <a:pt x="1077" y="7730"/>
                    <a:pt x="974" y="8406"/>
                  </a:cubicBezTo>
                  <a:cubicBezTo>
                    <a:pt x="733" y="9971"/>
                    <a:pt x="1" y="14732"/>
                    <a:pt x="1691" y="16703"/>
                  </a:cubicBezTo>
                  <a:cubicBezTo>
                    <a:pt x="2736" y="17924"/>
                    <a:pt x="3746" y="18340"/>
                    <a:pt x="4429" y="18340"/>
                  </a:cubicBezTo>
                  <a:cubicBezTo>
                    <a:pt x="4554" y="18340"/>
                    <a:pt x="4677" y="18325"/>
                    <a:pt x="4796" y="18293"/>
                  </a:cubicBezTo>
                  <a:cubicBezTo>
                    <a:pt x="5156" y="18192"/>
                    <a:pt x="5395" y="17940"/>
                    <a:pt x="5452" y="17601"/>
                  </a:cubicBezTo>
                  <a:cubicBezTo>
                    <a:pt x="5480" y="17429"/>
                    <a:pt x="5496" y="17145"/>
                    <a:pt x="5517" y="16751"/>
                  </a:cubicBezTo>
                  <a:cubicBezTo>
                    <a:pt x="5554" y="16080"/>
                    <a:pt x="5610" y="15068"/>
                    <a:pt x="5775" y="13986"/>
                  </a:cubicBezTo>
                  <a:cubicBezTo>
                    <a:pt x="5791" y="13885"/>
                    <a:pt x="5753" y="13784"/>
                    <a:pt x="5675" y="13718"/>
                  </a:cubicBezTo>
                  <a:cubicBezTo>
                    <a:pt x="4840" y="13013"/>
                    <a:pt x="4036" y="11647"/>
                    <a:pt x="4283" y="9922"/>
                  </a:cubicBezTo>
                  <a:cubicBezTo>
                    <a:pt x="4613" y="7614"/>
                    <a:pt x="6066" y="2026"/>
                    <a:pt x="6504" y="368"/>
                  </a:cubicBezTo>
                  <a:cubicBezTo>
                    <a:pt x="6528" y="277"/>
                    <a:pt x="6506" y="179"/>
                    <a:pt x="6446" y="106"/>
                  </a:cubicBezTo>
                  <a:cubicBezTo>
                    <a:pt x="6391" y="38"/>
                    <a:pt x="6309"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9"/>
            <p:cNvSpPr/>
            <p:nvPr/>
          </p:nvSpPr>
          <p:spPr>
            <a:xfrm>
              <a:off x="1325398" y="4434816"/>
              <a:ext cx="71600" cy="353193"/>
            </a:xfrm>
            <a:custGeom>
              <a:avLst/>
              <a:gdLst/>
              <a:ahLst/>
              <a:cxnLst/>
              <a:rect l="l" t="t" r="r" b="b"/>
              <a:pathLst>
                <a:path w="3531" h="17418" extrusionOk="0">
                  <a:moveTo>
                    <a:pt x="2247" y="0"/>
                  </a:moveTo>
                  <a:cubicBezTo>
                    <a:pt x="1429" y="117"/>
                    <a:pt x="841" y="363"/>
                    <a:pt x="651" y="937"/>
                  </a:cubicBezTo>
                  <a:cubicBezTo>
                    <a:pt x="1" y="2887"/>
                    <a:pt x="1301" y="6269"/>
                    <a:pt x="1041" y="7959"/>
                  </a:cubicBezTo>
                  <a:cubicBezTo>
                    <a:pt x="781" y="9649"/>
                    <a:pt x="131" y="14201"/>
                    <a:pt x="1691" y="16021"/>
                  </a:cubicBezTo>
                  <a:cubicBezTo>
                    <a:pt x="2339" y="16777"/>
                    <a:pt x="2985" y="17216"/>
                    <a:pt x="3531" y="17418"/>
                  </a:cubicBezTo>
                  <a:cubicBezTo>
                    <a:pt x="1987" y="16041"/>
                    <a:pt x="1690" y="13901"/>
                    <a:pt x="1690" y="11860"/>
                  </a:cubicBezTo>
                  <a:cubicBezTo>
                    <a:pt x="1690" y="9519"/>
                    <a:pt x="2340" y="7829"/>
                    <a:pt x="1820" y="4578"/>
                  </a:cubicBezTo>
                  <a:cubicBezTo>
                    <a:pt x="1485" y="2483"/>
                    <a:pt x="1904" y="879"/>
                    <a:pt x="2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9"/>
            <p:cNvSpPr/>
            <p:nvPr/>
          </p:nvSpPr>
          <p:spPr>
            <a:xfrm>
              <a:off x="1320876" y="4428854"/>
              <a:ext cx="84131" cy="365096"/>
            </a:xfrm>
            <a:custGeom>
              <a:avLst/>
              <a:gdLst/>
              <a:ahLst/>
              <a:cxnLst/>
              <a:rect l="l" t="t" r="r" b="b"/>
              <a:pathLst>
                <a:path w="4149" h="18005" extrusionOk="0">
                  <a:moveTo>
                    <a:pt x="2024" y="679"/>
                  </a:moveTo>
                  <a:cubicBezTo>
                    <a:pt x="1707" y="1685"/>
                    <a:pt x="1468" y="3133"/>
                    <a:pt x="1754" y="4919"/>
                  </a:cubicBezTo>
                  <a:cubicBezTo>
                    <a:pt x="2086" y="6994"/>
                    <a:pt x="1931" y="8426"/>
                    <a:pt x="1783" y="9810"/>
                  </a:cubicBezTo>
                  <a:cubicBezTo>
                    <a:pt x="1703" y="10553"/>
                    <a:pt x="1620" y="11320"/>
                    <a:pt x="1620" y="12154"/>
                  </a:cubicBezTo>
                  <a:cubicBezTo>
                    <a:pt x="1620" y="13497"/>
                    <a:pt x="1732" y="15081"/>
                    <a:pt x="2418" y="16436"/>
                  </a:cubicBezTo>
                  <a:cubicBezTo>
                    <a:pt x="2325" y="16339"/>
                    <a:pt x="2231" y="16237"/>
                    <a:pt x="2134" y="16126"/>
                  </a:cubicBezTo>
                  <a:cubicBezTo>
                    <a:pt x="1129" y="14952"/>
                    <a:pt x="933" y="12318"/>
                    <a:pt x="1552" y="8297"/>
                  </a:cubicBezTo>
                  <a:cubicBezTo>
                    <a:pt x="1670" y="7529"/>
                    <a:pt x="1493" y="6472"/>
                    <a:pt x="1303" y="5355"/>
                  </a:cubicBezTo>
                  <a:cubicBezTo>
                    <a:pt x="1068" y="3957"/>
                    <a:pt x="801" y="2371"/>
                    <a:pt x="1150" y="1324"/>
                  </a:cubicBezTo>
                  <a:cubicBezTo>
                    <a:pt x="1252" y="1016"/>
                    <a:pt x="1528" y="810"/>
                    <a:pt x="2024" y="679"/>
                  </a:cubicBezTo>
                  <a:close/>
                  <a:moveTo>
                    <a:pt x="2472" y="1"/>
                  </a:moveTo>
                  <a:cubicBezTo>
                    <a:pt x="2458" y="1"/>
                    <a:pt x="2443" y="2"/>
                    <a:pt x="2428" y="4"/>
                  </a:cubicBezTo>
                  <a:cubicBezTo>
                    <a:pt x="1772" y="97"/>
                    <a:pt x="869" y="316"/>
                    <a:pt x="595" y="1138"/>
                  </a:cubicBezTo>
                  <a:cubicBezTo>
                    <a:pt x="199" y="2325"/>
                    <a:pt x="467" y="3914"/>
                    <a:pt x="726" y="5451"/>
                  </a:cubicBezTo>
                  <a:cubicBezTo>
                    <a:pt x="907" y="6522"/>
                    <a:pt x="1078" y="7532"/>
                    <a:pt x="974" y="8208"/>
                  </a:cubicBezTo>
                  <a:cubicBezTo>
                    <a:pt x="733" y="9773"/>
                    <a:pt x="1" y="14534"/>
                    <a:pt x="1691" y="16505"/>
                  </a:cubicBezTo>
                  <a:cubicBezTo>
                    <a:pt x="2473" y="17418"/>
                    <a:pt x="3188" y="17815"/>
                    <a:pt x="3652" y="17987"/>
                  </a:cubicBezTo>
                  <a:cubicBezTo>
                    <a:pt x="3684" y="17998"/>
                    <a:pt x="3718" y="18004"/>
                    <a:pt x="3753" y="18004"/>
                  </a:cubicBezTo>
                  <a:lnTo>
                    <a:pt x="3753" y="18003"/>
                  </a:lnTo>
                  <a:cubicBezTo>
                    <a:pt x="4022" y="18003"/>
                    <a:pt x="4148" y="17671"/>
                    <a:pt x="3948" y="17492"/>
                  </a:cubicBezTo>
                  <a:cubicBezTo>
                    <a:pt x="2403" y="16114"/>
                    <a:pt x="2205" y="13914"/>
                    <a:pt x="2205" y="12152"/>
                  </a:cubicBezTo>
                  <a:cubicBezTo>
                    <a:pt x="2205" y="11350"/>
                    <a:pt x="2283" y="10632"/>
                    <a:pt x="2364" y="9871"/>
                  </a:cubicBezTo>
                  <a:cubicBezTo>
                    <a:pt x="2518" y="8448"/>
                    <a:pt x="2677" y="6976"/>
                    <a:pt x="2332" y="4825"/>
                  </a:cubicBezTo>
                  <a:cubicBezTo>
                    <a:pt x="2017" y="2854"/>
                    <a:pt x="2381" y="1331"/>
                    <a:pt x="2743" y="399"/>
                  </a:cubicBezTo>
                  <a:cubicBezTo>
                    <a:pt x="2817" y="204"/>
                    <a:pt x="2671"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9"/>
            <p:cNvSpPr/>
            <p:nvPr/>
          </p:nvSpPr>
          <p:spPr>
            <a:xfrm>
              <a:off x="1565377" y="2806340"/>
              <a:ext cx="6185" cy="11761"/>
            </a:xfrm>
            <a:custGeom>
              <a:avLst/>
              <a:gdLst/>
              <a:ahLst/>
              <a:cxnLst/>
              <a:rect l="l" t="t" r="r" b="b"/>
              <a:pathLst>
                <a:path w="305" h="580" extrusionOk="0">
                  <a:moveTo>
                    <a:pt x="0" y="580"/>
                  </a:moveTo>
                  <a:cubicBezTo>
                    <a:pt x="108" y="379"/>
                    <a:pt x="209" y="185"/>
                    <a:pt x="304" y="0"/>
                  </a:cubicBezTo>
                  <a:cubicBezTo>
                    <a:pt x="209" y="185"/>
                    <a:pt x="108" y="379"/>
                    <a:pt x="0" y="58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9"/>
            <p:cNvSpPr/>
            <p:nvPr/>
          </p:nvSpPr>
          <p:spPr>
            <a:xfrm>
              <a:off x="1559415" y="2800398"/>
              <a:ext cx="18919" cy="23644"/>
            </a:xfrm>
            <a:custGeom>
              <a:avLst/>
              <a:gdLst/>
              <a:ahLst/>
              <a:cxnLst/>
              <a:rect l="l" t="t" r="r" b="b"/>
              <a:pathLst>
                <a:path w="933" h="1166" extrusionOk="0">
                  <a:moveTo>
                    <a:pt x="599" y="0"/>
                  </a:moveTo>
                  <a:cubicBezTo>
                    <a:pt x="493" y="0"/>
                    <a:pt x="390" y="58"/>
                    <a:pt x="338" y="160"/>
                  </a:cubicBezTo>
                  <a:lnTo>
                    <a:pt x="338" y="161"/>
                  </a:lnTo>
                  <a:cubicBezTo>
                    <a:pt x="244" y="344"/>
                    <a:pt x="143" y="535"/>
                    <a:pt x="37" y="733"/>
                  </a:cubicBezTo>
                  <a:cubicBezTo>
                    <a:pt x="13" y="775"/>
                    <a:pt x="2" y="823"/>
                    <a:pt x="2" y="871"/>
                  </a:cubicBezTo>
                  <a:cubicBezTo>
                    <a:pt x="1" y="1033"/>
                    <a:pt x="132" y="1165"/>
                    <a:pt x="294" y="1165"/>
                  </a:cubicBezTo>
                  <a:cubicBezTo>
                    <a:pt x="401" y="1164"/>
                    <a:pt x="500" y="1106"/>
                    <a:pt x="551" y="1011"/>
                  </a:cubicBezTo>
                  <a:cubicBezTo>
                    <a:pt x="660" y="809"/>
                    <a:pt x="763" y="614"/>
                    <a:pt x="858" y="426"/>
                  </a:cubicBezTo>
                  <a:cubicBezTo>
                    <a:pt x="933" y="282"/>
                    <a:pt x="876" y="105"/>
                    <a:pt x="732" y="32"/>
                  </a:cubicBezTo>
                  <a:cubicBezTo>
                    <a:pt x="689" y="11"/>
                    <a:pt x="644" y="0"/>
                    <a:pt x="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9"/>
            <p:cNvSpPr/>
            <p:nvPr/>
          </p:nvSpPr>
          <p:spPr>
            <a:xfrm>
              <a:off x="1555988" y="2820758"/>
              <a:ext cx="7949" cy="14397"/>
            </a:xfrm>
            <a:custGeom>
              <a:avLst/>
              <a:gdLst/>
              <a:ahLst/>
              <a:cxnLst/>
              <a:rect l="l" t="t" r="r" b="b"/>
              <a:pathLst>
                <a:path w="392" h="710" extrusionOk="0">
                  <a:moveTo>
                    <a:pt x="391" y="1"/>
                  </a:moveTo>
                  <a:lnTo>
                    <a:pt x="391" y="1"/>
                  </a:lnTo>
                  <a:cubicBezTo>
                    <a:pt x="336" y="103"/>
                    <a:pt x="279" y="206"/>
                    <a:pt x="221" y="311"/>
                  </a:cubicBezTo>
                  <a:lnTo>
                    <a:pt x="221" y="311"/>
                  </a:lnTo>
                  <a:cubicBezTo>
                    <a:pt x="279" y="206"/>
                    <a:pt x="336" y="102"/>
                    <a:pt x="391" y="1"/>
                  </a:cubicBezTo>
                  <a:close/>
                  <a:moveTo>
                    <a:pt x="221" y="311"/>
                  </a:moveTo>
                  <a:lnTo>
                    <a:pt x="221" y="311"/>
                  </a:lnTo>
                  <a:cubicBezTo>
                    <a:pt x="149" y="441"/>
                    <a:pt x="76" y="573"/>
                    <a:pt x="0" y="709"/>
                  </a:cubicBezTo>
                  <a:cubicBezTo>
                    <a:pt x="76" y="574"/>
                    <a:pt x="149" y="441"/>
                    <a:pt x="221" y="3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9"/>
            <p:cNvSpPr/>
            <p:nvPr/>
          </p:nvSpPr>
          <p:spPr>
            <a:xfrm>
              <a:off x="1549194" y="2814756"/>
              <a:ext cx="21596" cy="26320"/>
            </a:xfrm>
            <a:custGeom>
              <a:avLst/>
              <a:gdLst/>
              <a:ahLst/>
              <a:cxnLst/>
              <a:rect l="l" t="t" r="r" b="b"/>
              <a:pathLst>
                <a:path w="1065" h="1298" extrusionOk="0">
                  <a:moveTo>
                    <a:pt x="729" y="0"/>
                  </a:moveTo>
                  <a:cubicBezTo>
                    <a:pt x="624" y="0"/>
                    <a:pt x="522" y="57"/>
                    <a:pt x="470" y="158"/>
                  </a:cubicBezTo>
                  <a:cubicBezTo>
                    <a:pt x="347" y="383"/>
                    <a:pt x="217" y="617"/>
                    <a:pt x="81" y="860"/>
                  </a:cubicBezTo>
                  <a:lnTo>
                    <a:pt x="80" y="862"/>
                  </a:lnTo>
                  <a:cubicBezTo>
                    <a:pt x="1" y="1003"/>
                    <a:pt x="51" y="1180"/>
                    <a:pt x="191" y="1259"/>
                  </a:cubicBezTo>
                  <a:cubicBezTo>
                    <a:pt x="235" y="1284"/>
                    <a:pt x="284" y="1298"/>
                    <a:pt x="334" y="1298"/>
                  </a:cubicBezTo>
                  <a:cubicBezTo>
                    <a:pt x="440" y="1298"/>
                    <a:pt x="537" y="1241"/>
                    <a:pt x="589" y="1149"/>
                  </a:cubicBezTo>
                  <a:cubicBezTo>
                    <a:pt x="726" y="905"/>
                    <a:pt x="856" y="671"/>
                    <a:pt x="979" y="444"/>
                  </a:cubicBezTo>
                  <a:cubicBezTo>
                    <a:pt x="980" y="442"/>
                    <a:pt x="982" y="440"/>
                    <a:pt x="983" y="437"/>
                  </a:cubicBezTo>
                  <a:cubicBezTo>
                    <a:pt x="1064" y="295"/>
                    <a:pt x="1012" y="115"/>
                    <a:pt x="869" y="36"/>
                  </a:cubicBezTo>
                  <a:cubicBezTo>
                    <a:pt x="825" y="12"/>
                    <a:pt x="777" y="0"/>
                    <a:pt x="7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9"/>
            <p:cNvSpPr/>
            <p:nvPr/>
          </p:nvSpPr>
          <p:spPr>
            <a:xfrm>
              <a:off x="1572717" y="2792449"/>
              <a:ext cx="5637" cy="11680"/>
            </a:xfrm>
            <a:custGeom>
              <a:avLst/>
              <a:gdLst/>
              <a:ahLst/>
              <a:cxnLst/>
              <a:rect l="l" t="t" r="r" b="b"/>
              <a:pathLst>
                <a:path w="278" h="576" extrusionOk="0">
                  <a:moveTo>
                    <a:pt x="277" y="1"/>
                  </a:moveTo>
                  <a:lnTo>
                    <a:pt x="277" y="1"/>
                  </a:lnTo>
                  <a:cubicBezTo>
                    <a:pt x="194" y="182"/>
                    <a:pt x="102" y="372"/>
                    <a:pt x="0" y="575"/>
                  </a:cubicBezTo>
                  <a:cubicBezTo>
                    <a:pt x="102" y="374"/>
                    <a:pt x="194" y="182"/>
                    <a:pt x="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1565944" y="2786507"/>
              <a:ext cx="18351" cy="23522"/>
            </a:xfrm>
            <a:custGeom>
              <a:avLst/>
              <a:gdLst/>
              <a:ahLst/>
              <a:cxnLst/>
              <a:rect l="l" t="t" r="r" b="b"/>
              <a:pathLst>
                <a:path w="905" h="1160" extrusionOk="0">
                  <a:moveTo>
                    <a:pt x="611" y="0"/>
                  </a:moveTo>
                  <a:cubicBezTo>
                    <a:pt x="499" y="0"/>
                    <a:pt x="394" y="65"/>
                    <a:pt x="345" y="170"/>
                  </a:cubicBezTo>
                  <a:cubicBezTo>
                    <a:pt x="264" y="349"/>
                    <a:pt x="173" y="536"/>
                    <a:pt x="73" y="736"/>
                  </a:cubicBezTo>
                  <a:cubicBezTo>
                    <a:pt x="0" y="880"/>
                    <a:pt x="58" y="1055"/>
                    <a:pt x="202" y="1128"/>
                  </a:cubicBezTo>
                  <a:cubicBezTo>
                    <a:pt x="243" y="1149"/>
                    <a:pt x="288" y="1159"/>
                    <a:pt x="333" y="1159"/>
                  </a:cubicBezTo>
                  <a:cubicBezTo>
                    <a:pt x="334" y="1159"/>
                    <a:pt x="335" y="1159"/>
                    <a:pt x="336" y="1159"/>
                  </a:cubicBezTo>
                  <a:cubicBezTo>
                    <a:pt x="447" y="1159"/>
                    <a:pt x="546" y="1097"/>
                    <a:pt x="596" y="999"/>
                  </a:cubicBezTo>
                  <a:cubicBezTo>
                    <a:pt x="698" y="796"/>
                    <a:pt x="789" y="605"/>
                    <a:pt x="874" y="422"/>
                  </a:cubicBezTo>
                  <a:lnTo>
                    <a:pt x="878" y="415"/>
                  </a:lnTo>
                  <a:cubicBezTo>
                    <a:pt x="895" y="376"/>
                    <a:pt x="903" y="335"/>
                    <a:pt x="904" y="292"/>
                  </a:cubicBezTo>
                  <a:cubicBezTo>
                    <a:pt x="903" y="155"/>
                    <a:pt x="808" y="36"/>
                    <a:pt x="673" y="7"/>
                  </a:cubicBezTo>
                  <a:cubicBezTo>
                    <a:pt x="653" y="2"/>
                    <a:pt x="632"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1545848" y="2838888"/>
              <a:ext cx="8010" cy="14133"/>
            </a:xfrm>
            <a:custGeom>
              <a:avLst/>
              <a:gdLst/>
              <a:ahLst/>
              <a:cxnLst/>
              <a:rect l="l" t="t" r="r" b="b"/>
              <a:pathLst>
                <a:path w="395" h="697" extrusionOk="0">
                  <a:moveTo>
                    <a:pt x="395" y="1"/>
                  </a:moveTo>
                  <a:cubicBezTo>
                    <a:pt x="267" y="226"/>
                    <a:pt x="136" y="456"/>
                    <a:pt x="1" y="696"/>
                  </a:cubicBezTo>
                  <a:cubicBezTo>
                    <a:pt x="138" y="456"/>
                    <a:pt x="267" y="226"/>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9"/>
            <p:cNvSpPr/>
            <p:nvPr/>
          </p:nvSpPr>
          <p:spPr>
            <a:xfrm>
              <a:off x="1538446" y="2832906"/>
              <a:ext cx="22204" cy="26036"/>
            </a:xfrm>
            <a:custGeom>
              <a:avLst/>
              <a:gdLst/>
              <a:ahLst/>
              <a:cxnLst/>
              <a:rect l="l" t="t" r="r" b="b"/>
              <a:pathLst>
                <a:path w="1095" h="1284" extrusionOk="0">
                  <a:moveTo>
                    <a:pt x="761" y="0"/>
                  </a:moveTo>
                  <a:cubicBezTo>
                    <a:pt x="659" y="0"/>
                    <a:pt x="560" y="54"/>
                    <a:pt x="506" y="150"/>
                  </a:cubicBezTo>
                  <a:lnTo>
                    <a:pt x="112" y="846"/>
                  </a:lnTo>
                  <a:cubicBezTo>
                    <a:pt x="0" y="1041"/>
                    <a:pt x="141" y="1283"/>
                    <a:pt x="365" y="1284"/>
                  </a:cubicBezTo>
                  <a:cubicBezTo>
                    <a:pt x="470" y="1284"/>
                    <a:pt x="568" y="1227"/>
                    <a:pt x="619" y="1135"/>
                  </a:cubicBezTo>
                  <a:lnTo>
                    <a:pt x="1016" y="436"/>
                  </a:lnTo>
                  <a:cubicBezTo>
                    <a:pt x="1095" y="296"/>
                    <a:pt x="1045" y="117"/>
                    <a:pt x="905" y="38"/>
                  </a:cubicBezTo>
                  <a:cubicBezTo>
                    <a:pt x="859" y="13"/>
                    <a:pt x="81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9"/>
            <p:cNvSpPr/>
            <p:nvPr/>
          </p:nvSpPr>
          <p:spPr>
            <a:xfrm>
              <a:off x="1579450" y="2779410"/>
              <a:ext cx="4339" cy="10565"/>
            </a:xfrm>
            <a:custGeom>
              <a:avLst/>
              <a:gdLst/>
              <a:ahLst/>
              <a:cxnLst/>
              <a:rect l="l" t="t" r="r" b="b"/>
              <a:pathLst>
                <a:path w="214" h="521" extrusionOk="0">
                  <a:moveTo>
                    <a:pt x="214" y="0"/>
                  </a:moveTo>
                  <a:lnTo>
                    <a:pt x="214" y="0"/>
                  </a:lnTo>
                  <a:cubicBezTo>
                    <a:pt x="156" y="161"/>
                    <a:pt x="82" y="337"/>
                    <a:pt x="0" y="520"/>
                  </a:cubicBezTo>
                  <a:cubicBezTo>
                    <a:pt x="82" y="337"/>
                    <a:pt x="156" y="162"/>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1573488" y="2773468"/>
              <a:ext cx="17013" cy="22427"/>
            </a:xfrm>
            <a:custGeom>
              <a:avLst/>
              <a:gdLst/>
              <a:ahLst/>
              <a:cxnLst/>
              <a:rect l="l" t="t" r="r" b="b"/>
              <a:pathLst>
                <a:path w="839" h="1106" extrusionOk="0">
                  <a:moveTo>
                    <a:pt x="509" y="1"/>
                  </a:moveTo>
                  <a:cubicBezTo>
                    <a:pt x="389" y="1"/>
                    <a:pt x="277" y="74"/>
                    <a:pt x="234" y="194"/>
                  </a:cubicBezTo>
                  <a:cubicBezTo>
                    <a:pt x="177" y="348"/>
                    <a:pt x="105" y="519"/>
                    <a:pt x="26" y="695"/>
                  </a:cubicBezTo>
                  <a:cubicBezTo>
                    <a:pt x="10" y="732"/>
                    <a:pt x="2" y="773"/>
                    <a:pt x="2" y="813"/>
                  </a:cubicBezTo>
                  <a:cubicBezTo>
                    <a:pt x="1" y="975"/>
                    <a:pt x="132" y="1106"/>
                    <a:pt x="293" y="1106"/>
                  </a:cubicBezTo>
                  <a:cubicBezTo>
                    <a:pt x="294" y="1106"/>
                    <a:pt x="295" y="1106"/>
                    <a:pt x="296" y="1106"/>
                  </a:cubicBezTo>
                  <a:cubicBezTo>
                    <a:pt x="411" y="1106"/>
                    <a:pt x="514" y="1038"/>
                    <a:pt x="561" y="933"/>
                  </a:cubicBezTo>
                  <a:cubicBezTo>
                    <a:pt x="646" y="743"/>
                    <a:pt x="723" y="560"/>
                    <a:pt x="783" y="394"/>
                  </a:cubicBezTo>
                  <a:cubicBezTo>
                    <a:pt x="839" y="242"/>
                    <a:pt x="761" y="74"/>
                    <a:pt x="609" y="18"/>
                  </a:cubicBezTo>
                  <a:cubicBezTo>
                    <a:pt x="576" y="6"/>
                    <a:pt x="542" y="1"/>
                    <a:pt x="5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1963508" y="2837428"/>
              <a:ext cx="385" cy="8577"/>
            </a:xfrm>
            <a:custGeom>
              <a:avLst/>
              <a:gdLst/>
              <a:ahLst/>
              <a:cxnLst/>
              <a:rect l="l" t="t" r="r" b="b"/>
              <a:pathLst>
                <a:path w="19" h="423" extrusionOk="0">
                  <a:moveTo>
                    <a:pt x="19" y="422"/>
                  </a:moveTo>
                  <a:cubicBezTo>
                    <a:pt x="7" y="265"/>
                    <a:pt x="0" y="122"/>
                    <a:pt x="0" y="1"/>
                  </a:cubicBezTo>
                  <a:cubicBezTo>
                    <a:pt x="0" y="122"/>
                    <a:pt x="7" y="265"/>
                    <a:pt x="19" y="42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1957567" y="2831506"/>
              <a:ext cx="12471" cy="20419"/>
            </a:xfrm>
            <a:custGeom>
              <a:avLst/>
              <a:gdLst/>
              <a:ahLst/>
              <a:cxnLst/>
              <a:rect l="l" t="t" r="r" b="b"/>
              <a:pathLst>
                <a:path w="615" h="1007" extrusionOk="0">
                  <a:moveTo>
                    <a:pt x="293" y="0"/>
                  </a:moveTo>
                  <a:cubicBezTo>
                    <a:pt x="132" y="0"/>
                    <a:pt x="1" y="131"/>
                    <a:pt x="1" y="293"/>
                  </a:cubicBezTo>
                  <a:cubicBezTo>
                    <a:pt x="1" y="421"/>
                    <a:pt x="8" y="570"/>
                    <a:pt x="21" y="735"/>
                  </a:cubicBezTo>
                  <a:cubicBezTo>
                    <a:pt x="21" y="735"/>
                    <a:pt x="21" y="736"/>
                    <a:pt x="21" y="736"/>
                  </a:cubicBezTo>
                  <a:cubicBezTo>
                    <a:pt x="31" y="888"/>
                    <a:pt x="159" y="1007"/>
                    <a:pt x="312" y="1007"/>
                  </a:cubicBezTo>
                  <a:lnTo>
                    <a:pt x="334" y="1007"/>
                  </a:lnTo>
                  <a:cubicBezTo>
                    <a:pt x="494" y="995"/>
                    <a:pt x="615" y="855"/>
                    <a:pt x="603" y="694"/>
                  </a:cubicBezTo>
                  <a:cubicBezTo>
                    <a:pt x="593" y="546"/>
                    <a:pt x="586" y="410"/>
                    <a:pt x="586" y="294"/>
                  </a:cubicBezTo>
                  <a:lnTo>
                    <a:pt x="586" y="293"/>
                  </a:lnTo>
                  <a:cubicBezTo>
                    <a:pt x="586" y="131"/>
                    <a:pt x="455" y="0"/>
                    <a:pt x="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1965191" y="2859167"/>
              <a:ext cx="1399" cy="10544"/>
            </a:xfrm>
            <a:custGeom>
              <a:avLst/>
              <a:gdLst/>
              <a:ahLst/>
              <a:cxnLst/>
              <a:rect l="l" t="t" r="r" b="b"/>
              <a:pathLst>
                <a:path w="69" h="520" extrusionOk="0">
                  <a:moveTo>
                    <a:pt x="68" y="519"/>
                  </a:moveTo>
                  <a:cubicBezTo>
                    <a:pt x="44" y="337"/>
                    <a:pt x="21" y="163"/>
                    <a:pt x="1" y="0"/>
                  </a:cubicBezTo>
                  <a:cubicBezTo>
                    <a:pt x="21" y="163"/>
                    <a:pt x="44" y="337"/>
                    <a:pt x="68" y="51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1958905" y="2853205"/>
              <a:ext cx="13606" cy="22427"/>
            </a:xfrm>
            <a:custGeom>
              <a:avLst/>
              <a:gdLst/>
              <a:ahLst/>
              <a:cxnLst/>
              <a:rect l="l" t="t" r="r" b="b"/>
              <a:pathLst>
                <a:path w="671" h="1106" extrusionOk="0">
                  <a:moveTo>
                    <a:pt x="309" y="1"/>
                  </a:moveTo>
                  <a:cubicBezTo>
                    <a:pt x="298" y="1"/>
                    <a:pt x="286" y="2"/>
                    <a:pt x="275" y="3"/>
                  </a:cubicBezTo>
                  <a:cubicBezTo>
                    <a:pt x="115" y="23"/>
                    <a:pt x="1" y="169"/>
                    <a:pt x="20" y="329"/>
                  </a:cubicBezTo>
                  <a:cubicBezTo>
                    <a:pt x="39" y="493"/>
                    <a:pt x="64" y="669"/>
                    <a:pt x="88" y="853"/>
                  </a:cubicBezTo>
                  <a:cubicBezTo>
                    <a:pt x="108" y="998"/>
                    <a:pt x="232" y="1106"/>
                    <a:pt x="378" y="1106"/>
                  </a:cubicBezTo>
                  <a:cubicBezTo>
                    <a:pt x="391" y="1106"/>
                    <a:pt x="405" y="1105"/>
                    <a:pt x="418" y="1102"/>
                  </a:cubicBezTo>
                  <a:cubicBezTo>
                    <a:pt x="563" y="1082"/>
                    <a:pt x="671" y="959"/>
                    <a:pt x="671" y="813"/>
                  </a:cubicBezTo>
                  <a:cubicBezTo>
                    <a:pt x="671" y="799"/>
                    <a:pt x="670" y="786"/>
                    <a:pt x="668" y="774"/>
                  </a:cubicBezTo>
                  <a:cubicBezTo>
                    <a:pt x="643" y="593"/>
                    <a:pt x="621" y="421"/>
                    <a:pt x="601" y="259"/>
                  </a:cubicBezTo>
                  <a:cubicBezTo>
                    <a:pt x="583" y="110"/>
                    <a:pt x="456"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1372810" y="2855111"/>
              <a:ext cx="697850" cy="2038680"/>
            </a:xfrm>
            <a:custGeom>
              <a:avLst/>
              <a:gdLst/>
              <a:ahLst/>
              <a:cxnLst/>
              <a:rect l="l" t="t" r="r" b="b"/>
              <a:pathLst>
                <a:path w="34415" h="100539" extrusionOk="0">
                  <a:moveTo>
                    <a:pt x="8474" y="1"/>
                  </a:moveTo>
                  <a:cubicBezTo>
                    <a:pt x="6564" y="3347"/>
                    <a:pt x="3888" y="7938"/>
                    <a:pt x="2732" y="12653"/>
                  </a:cubicBezTo>
                  <a:cubicBezTo>
                    <a:pt x="1041" y="19544"/>
                    <a:pt x="1" y="25006"/>
                    <a:pt x="2082" y="29687"/>
                  </a:cubicBezTo>
                  <a:cubicBezTo>
                    <a:pt x="4162" y="34368"/>
                    <a:pt x="6116" y="45795"/>
                    <a:pt x="5725" y="50477"/>
                  </a:cubicBezTo>
                  <a:cubicBezTo>
                    <a:pt x="5335" y="55159"/>
                    <a:pt x="2994" y="57759"/>
                    <a:pt x="3514" y="61399"/>
                  </a:cubicBezTo>
                  <a:cubicBezTo>
                    <a:pt x="4035" y="65041"/>
                    <a:pt x="6495" y="72805"/>
                    <a:pt x="7537" y="75276"/>
                  </a:cubicBezTo>
                  <a:cubicBezTo>
                    <a:pt x="8577" y="77747"/>
                    <a:pt x="9493" y="87003"/>
                    <a:pt x="9493" y="87003"/>
                  </a:cubicBezTo>
                  <a:cubicBezTo>
                    <a:pt x="9493" y="87003"/>
                    <a:pt x="8193" y="90412"/>
                    <a:pt x="7933" y="92752"/>
                  </a:cubicBezTo>
                  <a:cubicBezTo>
                    <a:pt x="7673" y="95093"/>
                    <a:pt x="9558" y="96005"/>
                    <a:pt x="12235" y="97462"/>
                  </a:cubicBezTo>
                  <a:cubicBezTo>
                    <a:pt x="14263" y="98566"/>
                    <a:pt x="18065" y="100539"/>
                    <a:pt x="20186" y="100539"/>
                  </a:cubicBezTo>
                  <a:cubicBezTo>
                    <a:pt x="20862" y="100539"/>
                    <a:pt x="21367" y="100338"/>
                    <a:pt x="21590" y="99845"/>
                  </a:cubicBezTo>
                  <a:cubicBezTo>
                    <a:pt x="22510" y="97805"/>
                    <a:pt x="18233" y="92955"/>
                    <a:pt x="16070" y="89408"/>
                  </a:cubicBezTo>
                  <a:cubicBezTo>
                    <a:pt x="13906" y="85860"/>
                    <a:pt x="13992" y="80731"/>
                    <a:pt x="13712" y="75276"/>
                  </a:cubicBezTo>
                  <a:cubicBezTo>
                    <a:pt x="13392" y="69026"/>
                    <a:pt x="13657" y="55939"/>
                    <a:pt x="13657" y="52037"/>
                  </a:cubicBezTo>
                  <a:cubicBezTo>
                    <a:pt x="13657" y="48137"/>
                    <a:pt x="17946" y="27735"/>
                    <a:pt x="17946" y="27735"/>
                  </a:cubicBezTo>
                  <a:cubicBezTo>
                    <a:pt x="17946" y="27735"/>
                    <a:pt x="20547" y="38269"/>
                    <a:pt x="22628" y="43339"/>
                  </a:cubicBezTo>
                  <a:cubicBezTo>
                    <a:pt x="24708" y="48411"/>
                    <a:pt x="24782" y="57601"/>
                    <a:pt x="27123" y="59682"/>
                  </a:cubicBezTo>
                  <a:cubicBezTo>
                    <a:pt x="28136" y="60582"/>
                    <a:pt x="29587" y="61190"/>
                    <a:pt x="30907" y="61190"/>
                  </a:cubicBezTo>
                  <a:cubicBezTo>
                    <a:pt x="32638" y="61190"/>
                    <a:pt x="34145" y="60145"/>
                    <a:pt x="34145" y="57341"/>
                  </a:cubicBezTo>
                  <a:cubicBezTo>
                    <a:pt x="34145" y="52401"/>
                    <a:pt x="34415" y="38451"/>
                    <a:pt x="32380" y="26175"/>
                  </a:cubicBezTo>
                  <a:cubicBezTo>
                    <a:pt x="31762" y="22453"/>
                    <a:pt x="29649" y="15773"/>
                    <a:pt x="30299" y="12261"/>
                  </a:cubicBezTo>
                  <a:cubicBezTo>
                    <a:pt x="30775" y="9690"/>
                    <a:pt x="29928" y="4962"/>
                    <a:pt x="29439" y="1795"/>
                  </a:cubicBezTo>
                  <a:lnTo>
                    <a:pt x="29439" y="1800"/>
                  </a:lnTo>
                  <a:cubicBezTo>
                    <a:pt x="26711" y="2087"/>
                    <a:pt x="24265" y="2207"/>
                    <a:pt x="22080" y="2207"/>
                  </a:cubicBezTo>
                  <a:cubicBezTo>
                    <a:pt x="15092" y="2207"/>
                    <a:pt x="10781" y="973"/>
                    <a:pt x="8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1366118" y="2849149"/>
              <a:ext cx="706691" cy="2050542"/>
            </a:xfrm>
            <a:custGeom>
              <a:avLst/>
              <a:gdLst/>
              <a:ahLst/>
              <a:cxnLst/>
              <a:rect l="l" t="t" r="r" b="b"/>
              <a:pathLst>
                <a:path w="34851" h="101124" extrusionOk="0">
                  <a:moveTo>
                    <a:pt x="8931" y="661"/>
                  </a:moveTo>
                  <a:lnTo>
                    <a:pt x="8931" y="663"/>
                  </a:lnTo>
                  <a:cubicBezTo>
                    <a:pt x="11198" y="1579"/>
                    <a:pt x="15506" y="2791"/>
                    <a:pt x="22444" y="2791"/>
                  </a:cubicBezTo>
                  <a:cubicBezTo>
                    <a:pt x="24555" y="2791"/>
                    <a:pt x="26909" y="2679"/>
                    <a:pt x="29523" y="2412"/>
                  </a:cubicBezTo>
                  <a:lnTo>
                    <a:pt x="29640" y="3157"/>
                  </a:lnTo>
                  <a:cubicBezTo>
                    <a:pt x="30112" y="6149"/>
                    <a:pt x="30759" y="10244"/>
                    <a:pt x="30342" y="12502"/>
                  </a:cubicBezTo>
                  <a:cubicBezTo>
                    <a:pt x="29867" y="15065"/>
                    <a:pt x="30800" y="19147"/>
                    <a:pt x="31624" y="22746"/>
                  </a:cubicBezTo>
                  <a:cubicBezTo>
                    <a:pt x="31943" y="24140"/>
                    <a:pt x="32245" y="25457"/>
                    <a:pt x="32421" y="26515"/>
                  </a:cubicBezTo>
                  <a:cubicBezTo>
                    <a:pt x="34265" y="37646"/>
                    <a:pt x="34212" y="50083"/>
                    <a:pt x="34186" y="56059"/>
                  </a:cubicBezTo>
                  <a:cubicBezTo>
                    <a:pt x="34184" y="56654"/>
                    <a:pt x="34182" y="57182"/>
                    <a:pt x="34182" y="57635"/>
                  </a:cubicBezTo>
                  <a:cubicBezTo>
                    <a:pt x="34182" y="59310"/>
                    <a:pt x="33615" y="60451"/>
                    <a:pt x="32541" y="60933"/>
                  </a:cubicBezTo>
                  <a:cubicBezTo>
                    <a:pt x="32137" y="61115"/>
                    <a:pt x="31692" y="61195"/>
                    <a:pt x="31234" y="61195"/>
                  </a:cubicBezTo>
                  <a:cubicBezTo>
                    <a:pt x="29945" y="61195"/>
                    <a:pt x="28549" y="60559"/>
                    <a:pt x="27647" y="59757"/>
                  </a:cubicBezTo>
                  <a:cubicBezTo>
                    <a:pt x="26405" y="58654"/>
                    <a:pt x="25810" y="55257"/>
                    <a:pt x="25180" y="51658"/>
                  </a:cubicBezTo>
                  <a:cubicBezTo>
                    <a:pt x="24673" y="48763"/>
                    <a:pt x="24149" y="45769"/>
                    <a:pt x="23227" y="43523"/>
                  </a:cubicBezTo>
                  <a:cubicBezTo>
                    <a:pt x="21179" y="38529"/>
                    <a:pt x="18586" y="28064"/>
                    <a:pt x="18559" y="27960"/>
                  </a:cubicBezTo>
                  <a:cubicBezTo>
                    <a:pt x="18527" y="27827"/>
                    <a:pt x="18414" y="27739"/>
                    <a:pt x="18270" y="27737"/>
                  </a:cubicBezTo>
                  <a:cubicBezTo>
                    <a:pt x="18134" y="27739"/>
                    <a:pt x="18017" y="27835"/>
                    <a:pt x="17989" y="27969"/>
                  </a:cubicBezTo>
                  <a:cubicBezTo>
                    <a:pt x="17814" y="28803"/>
                    <a:pt x="13694" y="48444"/>
                    <a:pt x="13694" y="52330"/>
                  </a:cubicBezTo>
                  <a:cubicBezTo>
                    <a:pt x="13694" y="53290"/>
                    <a:pt x="13678" y="54806"/>
                    <a:pt x="13658" y="56640"/>
                  </a:cubicBezTo>
                  <a:cubicBezTo>
                    <a:pt x="13599" y="62304"/>
                    <a:pt x="13508" y="70864"/>
                    <a:pt x="13750" y="75585"/>
                  </a:cubicBezTo>
                  <a:cubicBezTo>
                    <a:pt x="13787" y="76302"/>
                    <a:pt x="13817" y="77015"/>
                    <a:pt x="13847" y="77720"/>
                  </a:cubicBezTo>
                  <a:cubicBezTo>
                    <a:pt x="14046" y="82342"/>
                    <a:pt x="14233" y="86709"/>
                    <a:pt x="16149" y="89854"/>
                  </a:cubicBezTo>
                  <a:cubicBezTo>
                    <a:pt x="16741" y="90824"/>
                    <a:pt x="17503" y="91911"/>
                    <a:pt x="18241" y="92962"/>
                  </a:cubicBezTo>
                  <a:cubicBezTo>
                    <a:pt x="20123" y="95644"/>
                    <a:pt x="22256" y="98684"/>
                    <a:pt x="21654" y="100018"/>
                  </a:cubicBezTo>
                  <a:cubicBezTo>
                    <a:pt x="21560" y="100227"/>
                    <a:pt x="21394" y="100370"/>
                    <a:pt x="21145" y="100454"/>
                  </a:cubicBezTo>
                  <a:cubicBezTo>
                    <a:pt x="20987" y="100506"/>
                    <a:pt x="20783" y="100540"/>
                    <a:pt x="20521" y="100540"/>
                  </a:cubicBezTo>
                  <a:cubicBezTo>
                    <a:pt x="19377" y="100540"/>
                    <a:pt x="17125" y="99906"/>
                    <a:pt x="12704" y="97498"/>
                  </a:cubicBezTo>
                  <a:lnTo>
                    <a:pt x="12363" y="97314"/>
                  </a:lnTo>
                  <a:cubicBezTo>
                    <a:pt x="9933" y="95995"/>
                    <a:pt x="8326" y="95123"/>
                    <a:pt x="8554" y="93079"/>
                  </a:cubicBezTo>
                  <a:cubicBezTo>
                    <a:pt x="8807" y="90802"/>
                    <a:pt x="10084" y="87435"/>
                    <a:pt x="10097" y="87401"/>
                  </a:cubicBezTo>
                  <a:cubicBezTo>
                    <a:pt x="10113" y="87358"/>
                    <a:pt x="10119" y="87313"/>
                    <a:pt x="10114" y="87268"/>
                  </a:cubicBezTo>
                  <a:cubicBezTo>
                    <a:pt x="10077" y="86888"/>
                    <a:pt x="9181" y="77939"/>
                    <a:pt x="8136" y="75456"/>
                  </a:cubicBezTo>
                  <a:cubicBezTo>
                    <a:pt x="7098" y="72991"/>
                    <a:pt x="4642" y="65213"/>
                    <a:pt x="4135" y="61653"/>
                  </a:cubicBezTo>
                  <a:cubicBezTo>
                    <a:pt x="3860" y="59729"/>
                    <a:pt x="4411" y="58109"/>
                    <a:pt x="5049" y="56233"/>
                  </a:cubicBezTo>
                  <a:cubicBezTo>
                    <a:pt x="5573" y="54695"/>
                    <a:pt x="6167" y="52950"/>
                    <a:pt x="6346" y="50795"/>
                  </a:cubicBezTo>
                  <a:cubicBezTo>
                    <a:pt x="6747" y="46005"/>
                    <a:pt x="4724" y="34463"/>
                    <a:pt x="2679" y="29862"/>
                  </a:cubicBezTo>
                  <a:cubicBezTo>
                    <a:pt x="612" y="25207"/>
                    <a:pt x="1704" y="19713"/>
                    <a:pt x="3346" y="13016"/>
                  </a:cubicBezTo>
                  <a:cubicBezTo>
                    <a:pt x="4454" y="8503"/>
                    <a:pt x="7000" y="4043"/>
                    <a:pt x="8859" y="787"/>
                  </a:cubicBezTo>
                  <a:lnTo>
                    <a:pt x="8931" y="661"/>
                  </a:lnTo>
                  <a:close/>
                  <a:moveTo>
                    <a:pt x="8805" y="0"/>
                  </a:moveTo>
                  <a:cubicBezTo>
                    <a:pt x="8702" y="0"/>
                    <a:pt x="8604" y="54"/>
                    <a:pt x="8550" y="147"/>
                  </a:cubicBezTo>
                  <a:lnTo>
                    <a:pt x="8351" y="495"/>
                  </a:lnTo>
                  <a:cubicBezTo>
                    <a:pt x="6475" y="3782"/>
                    <a:pt x="3905" y="8282"/>
                    <a:pt x="2778" y="12875"/>
                  </a:cubicBezTo>
                  <a:cubicBezTo>
                    <a:pt x="1108" y="19684"/>
                    <a:pt x="1" y="25275"/>
                    <a:pt x="2145" y="30099"/>
                  </a:cubicBezTo>
                  <a:cubicBezTo>
                    <a:pt x="4161" y="34637"/>
                    <a:pt x="6157" y="46022"/>
                    <a:pt x="5763" y="50746"/>
                  </a:cubicBezTo>
                  <a:cubicBezTo>
                    <a:pt x="5590" y="52828"/>
                    <a:pt x="5033" y="54463"/>
                    <a:pt x="4496" y="56044"/>
                  </a:cubicBezTo>
                  <a:cubicBezTo>
                    <a:pt x="3861" y="57909"/>
                    <a:pt x="3261" y="59671"/>
                    <a:pt x="3555" y="61734"/>
                  </a:cubicBezTo>
                  <a:cubicBezTo>
                    <a:pt x="4088" y="65470"/>
                    <a:pt x="6562" y="73225"/>
                    <a:pt x="7596" y="75683"/>
                  </a:cubicBezTo>
                  <a:cubicBezTo>
                    <a:pt x="8562" y="77974"/>
                    <a:pt x="9440" y="86410"/>
                    <a:pt x="9526" y="87256"/>
                  </a:cubicBezTo>
                  <a:cubicBezTo>
                    <a:pt x="9339" y="87755"/>
                    <a:pt x="8217" y="90813"/>
                    <a:pt x="7972" y="93013"/>
                  </a:cubicBezTo>
                  <a:cubicBezTo>
                    <a:pt x="7702" y="95448"/>
                    <a:pt x="9541" y="96446"/>
                    <a:pt x="12084" y="97827"/>
                  </a:cubicBezTo>
                  <a:lnTo>
                    <a:pt x="12425" y="98011"/>
                  </a:lnTo>
                  <a:cubicBezTo>
                    <a:pt x="16255" y="100096"/>
                    <a:pt x="18920" y="101123"/>
                    <a:pt x="20519" y="101123"/>
                  </a:cubicBezTo>
                  <a:cubicBezTo>
                    <a:pt x="20830" y="101123"/>
                    <a:pt x="21101" y="101084"/>
                    <a:pt x="21332" y="101006"/>
                  </a:cubicBezTo>
                  <a:cubicBezTo>
                    <a:pt x="21737" y="100870"/>
                    <a:pt x="22025" y="100618"/>
                    <a:pt x="22188" y="100259"/>
                  </a:cubicBezTo>
                  <a:cubicBezTo>
                    <a:pt x="22926" y="98621"/>
                    <a:pt x="20883" y="95708"/>
                    <a:pt x="18719" y="92625"/>
                  </a:cubicBezTo>
                  <a:cubicBezTo>
                    <a:pt x="17954" y="91534"/>
                    <a:pt x="17231" y="90503"/>
                    <a:pt x="16650" y="89549"/>
                  </a:cubicBezTo>
                  <a:cubicBezTo>
                    <a:pt x="14811" y="86533"/>
                    <a:pt x="14627" y="82239"/>
                    <a:pt x="14432" y="77694"/>
                  </a:cubicBezTo>
                  <a:cubicBezTo>
                    <a:pt x="14402" y="76988"/>
                    <a:pt x="14372" y="76273"/>
                    <a:pt x="14335" y="75554"/>
                  </a:cubicBezTo>
                  <a:cubicBezTo>
                    <a:pt x="14093" y="70850"/>
                    <a:pt x="14184" y="62302"/>
                    <a:pt x="14244" y="56645"/>
                  </a:cubicBezTo>
                  <a:cubicBezTo>
                    <a:pt x="14263" y="54808"/>
                    <a:pt x="14279" y="53291"/>
                    <a:pt x="14279" y="52330"/>
                  </a:cubicBezTo>
                  <a:cubicBezTo>
                    <a:pt x="14279" y="49059"/>
                    <a:pt x="17377" y="33815"/>
                    <a:pt x="18304" y="29331"/>
                  </a:cubicBezTo>
                  <a:cubicBezTo>
                    <a:pt x="19059" y="32270"/>
                    <a:pt x="21043" y="39739"/>
                    <a:pt x="22686" y="43743"/>
                  </a:cubicBezTo>
                  <a:cubicBezTo>
                    <a:pt x="23583" y="45932"/>
                    <a:pt x="24102" y="48893"/>
                    <a:pt x="24604" y="51758"/>
                  </a:cubicBezTo>
                  <a:cubicBezTo>
                    <a:pt x="25251" y="55459"/>
                    <a:pt x="25864" y="58956"/>
                    <a:pt x="27258" y="60194"/>
                  </a:cubicBezTo>
                  <a:cubicBezTo>
                    <a:pt x="28271" y="61094"/>
                    <a:pt x="29786" y="61782"/>
                    <a:pt x="31224" y="61782"/>
                  </a:cubicBezTo>
                  <a:cubicBezTo>
                    <a:pt x="31764" y="61782"/>
                    <a:pt x="32293" y="61685"/>
                    <a:pt x="32780" y="61466"/>
                  </a:cubicBezTo>
                  <a:cubicBezTo>
                    <a:pt x="33686" y="61058"/>
                    <a:pt x="34767" y="60065"/>
                    <a:pt x="34767" y="57634"/>
                  </a:cubicBezTo>
                  <a:cubicBezTo>
                    <a:pt x="34767" y="57182"/>
                    <a:pt x="34769" y="56657"/>
                    <a:pt x="34771" y="56061"/>
                  </a:cubicBezTo>
                  <a:cubicBezTo>
                    <a:pt x="34797" y="50068"/>
                    <a:pt x="34850" y="37597"/>
                    <a:pt x="32998" y="26420"/>
                  </a:cubicBezTo>
                  <a:cubicBezTo>
                    <a:pt x="32819" y="25344"/>
                    <a:pt x="32516" y="24019"/>
                    <a:pt x="32194" y="22616"/>
                  </a:cubicBezTo>
                  <a:cubicBezTo>
                    <a:pt x="31383" y="19071"/>
                    <a:pt x="30463" y="15052"/>
                    <a:pt x="30916" y="12609"/>
                  </a:cubicBezTo>
                  <a:cubicBezTo>
                    <a:pt x="31353" y="10252"/>
                    <a:pt x="30723" y="6267"/>
                    <a:pt x="30217" y="3067"/>
                  </a:cubicBezTo>
                  <a:lnTo>
                    <a:pt x="30058" y="2046"/>
                  </a:lnTo>
                  <a:cubicBezTo>
                    <a:pt x="30056" y="2036"/>
                    <a:pt x="30055" y="2027"/>
                    <a:pt x="30052" y="2017"/>
                  </a:cubicBezTo>
                  <a:cubicBezTo>
                    <a:pt x="30020" y="1885"/>
                    <a:pt x="29901" y="1795"/>
                    <a:pt x="29770" y="1795"/>
                  </a:cubicBezTo>
                  <a:cubicBezTo>
                    <a:pt x="29751" y="1795"/>
                    <a:pt x="29731" y="1797"/>
                    <a:pt x="29711" y="1801"/>
                  </a:cubicBezTo>
                  <a:cubicBezTo>
                    <a:pt x="29704" y="1804"/>
                    <a:pt x="29697" y="1805"/>
                    <a:pt x="29690" y="1807"/>
                  </a:cubicBezTo>
                  <a:cubicBezTo>
                    <a:pt x="27004" y="2088"/>
                    <a:pt x="24594" y="2205"/>
                    <a:pt x="22443" y="2205"/>
                  </a:cubicBezTo>
                  <a:cubicBezTo>
                    <a:pt x="15358" y="2205"/>
                    <a:pt x="11072" y="932"/>
                    <a:pt x="8917" y="23"/>
                  </a:cubicBezTo>
                  <a:cubicBezTo>
                    <a:pt x="8881" y="8"/>
                    <a:pt x="8842" y="0"/>
                    <a:pt x="8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1963954" y="2846979"/>
              <a:ext cx="1014" cy="9855"/>
            </a:xfrm>
            <a:custGeom>
              <a:avLst/>
              <a:gdLst/>
              <a:ahLst/>
              <a:cxnLst/>
              <a:rect l="l" t="t" r="r" b="b"/>
              <a:pathLst>
                <a:path w="50" h="486" extrusionOk="0">
                  <a:moveTo>
                    <a:pt x="0" y="1"/>
                  </a:moveTo>
                  <a:cubicBezTo>
                    <a:pt x="12" y="148"/>
                    <a:pt x="28" y="311"/>
                    <a:pt x="49" y="485"/>
                  </a:cubicBezTo>
                  <a:cubicBezTo>
                    <a:pt x="29" y="311"/>
                    <a:pt x="12" y="14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1957769" y="2841058"/>
              <a:ext cx="13424" cy="21697"/>
            </a:xfrm>
            <a:custGeom>
              <a:avLst/>
              <a:gdLst/>
              <a:ahLst/>
              <a:cxnLst/>
              <a:rect l="l" t="t" r="r" b="b"/>
              <a:pathLst>
                <a:path w="662" h="1070" extrusionOk="0">
                  <a:moveTo>
                    <a:pt x="300" y="0"/>
                  </a:moveTo>
                  <a:cubicBezTo>
                    <a:pt x="294" y="0"/>
                    <a:pt x="288" y="0"/>
                    <a:pt x="282" y="1"/>
                  </a:cubicBezTo>
                  <a:cubicBezTo>
                    <a:pt x="121" y="13"/>
                    <a:pt x="0" y="155"/>
                    <a:pt x="13" y="315"/>
                  </a:cubicBezTo>
                  <a:cubicBezTo>
                    <a:pt x="13" y="316"/>
                    <a:pt x="13" y="319"/>
                    <a:pt x="13" y="320"/>
                  </a:cubicBezTo>
                  <a:cubicBezTo>
                    <a:pt x="20" y="391"/>
                    <a:pt x="26" y="467"/>
                    <a:pt x="34" y="546"/>
                  </a:cubicBezTo>
                  <a:cubicBezTo>
                    <a:pt x="43" y="631"/>
                    <a:pt x="52" y="719"/>
                    <a:pt x="63" y="811"/>
                  </a:cubicBezTo>
                  <a:cubicBezTo>
                    <a:pt x="80" y="958"/>
                    <a:pt x="204" y="1070"/>
                    <a:pt x="353" y="1070"/>
                  </a:cubicBezTo>
                  <a:cubicBezTo>
                    <a:pt x="365" y="1070"/>
                    <a:pt x="375" y="1070"/>
                    <a:pt x="387" y="1069"/>
                  </a:cubicBezTo>
                  <a:cubicBezTo>
                    <a:pt x="547" y="1050"/>
                    <a:pt x="662" y="905"/>
                    <a:pt x="643" y="745"/>
                  </a:cubicBezTo>
                  <a:cubicBezTo>
                    <a:pt x="643" y="744"/>
                    <a:pt x="643" y="742"/>
                    <a:pt x="643" y="741"/>
                  </a:cubicBezTo>
                  <a:cubicBezTo>
                    <a:pt x="635" y="663"/>
                    <a:pt x="627" y="587"/>
                    <a:pt x="619" y="514"/>
                  </a:cubicBezTo>
                  <a:cubicBezTo>
                    <a:pt x="611" y="434"/>
                    <a:pt x="604" y="356"/>
                    <a:pt x="598" y="284"/>
                  </a:cubicBezTo>
                  <a:cubicBezTo>
                    <a:pt x="597" y="278"/>
                    <a:pt x="597" y="273"/>
                    <a:pt x="597" y="269"/>
                  </a:cubicBezTo>
                  <a:cubicBezTo>
                    <a:pt x="583" y="113"/>
                    <a:pt x="451"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1967159" y="2873808"/>
              <a:ext cx="1541" cy="10463"/>
            </a:xfrm>
            <a:custGeom>
              <a:avLst/>
              <a:gdLst/>
              <a:ahLst/>
              <a:cxnLst/>
              <a:rect l="l" t="t" r="r" b="b"/>
              <a:pathLst>
                <a:path w="76" h="516" extrusionOk="0">
                  <a:moveTo>
                    <a:pt x="76" y="516"/>
                  </a:moveTo>
                  <a:cubicBezTo>
                    <a:pt x="49" y="338"/>
                    <a:pt x="23" y="166"/>
                    <a:pt x="0" y="0"/>
                  </a:cubicBezTo>
                  <a:cubicBezTo>
                    <a:pt x="23" y="166"/>
                    <a:pt x="49" y="338"/>
                    <a:pt x="76" y="5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1960892" y="2868008"/>
              <a:ext cx="13748" cy="22204"/>
            </a:xfrm>
            <a:custGeom>
              <a:avLst/>
              <a:gdLst/>
              <a:ahLst/>
              <a:cxnLst/>
              <a:rect l="l" t="t" r="r" b="b"/>
              <a:pathLst>
                <a:path w="678" h="1095" extrusionOk="0">
                  <a:moveTo>
                    <a:pt x="310" y="0"/>
                  </a:moveTo>
                  <a:cubicBezTo>
                    <a:pt x="296" y="0"/>
                    <a:pt x="282" y="1"/>
                    <a:pt x="269" y="3"/>
                  </a:cubicBezTo>
                  <a:cubicBezTo>
                    <a:pt x="111" y="26"/>
                    <a:pt x="0" y="170"/>
                    <a:pt x="19" y="328"/>
                  </a:cubicBezTo>
                  <a:lnTo>
                    <a:pt x="96" y="846"/>
                  </a:lnTo>
                  <a:cubicBezTo>
                    <a:pt x="117" y="989"/>
                    <a:pt x="240" y="1094"/>
                    <a:pt x="385" y="1094"/>
                  </a:cubicBezTo>
                  <a:cubicBezTo>
                    <a:pt x="399" y="1094"/>
                    <a:pt x="414" y="1093"/>
                    <a:pt x="428" y="1091"/>
                  </a:cubicBezTo>
                  <a:cubicBezTo>
                    <a:pt x="572" y="1069"/>
                    <a:pt x="677" y="946"/>
                    <a:pt x="677" y="802"/>
                  </a:cubicBezTo>
                  <a:cubicBezTo>
                    <a:pt x="677" y="787"/>
                    <a:pt x="676" y="773"/>
                    <a:pt x="674" y="758"/>
                  </a:cubicBezTo>
                  <a:lnTo>
                    <a:pt x="598" y="246"/>
                  </a:lnTo>
                  <a:cubicBezTo>
                    <a:pt x="575" y="103"/>
                    <a:pt x="451"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1423973" y="2481959"/>
              <a:ext cx="1866" cy="2474"/>
            </a:xfrm>
            <a:custGeom>
              <a:avLst/>
              <a:gdLst/>
              <a:ahLst/>
              <a:cxnLst/>
              <a:rect l="l" t="t" r="r" b="b"/>
              <a:pathLst>
                <a:path w="92" h="122" extrusionOk="0">
                  <a:moveTo>
                    <a:pt x="92" y="0"/>
                  </a:moveTo>
                  <a:lnTo>
                    <a:pt x="15" y="102"/>
                  </a:lnTo>
                  <a:lnTo>
                    <a:pt x="15" y="102"/>
                  </a:lnTo>
                  <a:cubicBezTo>
                    <a:pt x="44" y="64"/>
                    <a:pt x="70" y="30"/>
                    <a:pt x="92" y="0"/>
                  </a:cubicBezTo>
                  <a:close/>
                  <a:moveTo>
                    <a:pt x="15" y="102"/>
                  </a:moveTo>
                  <a:cubicBezTo>
                    <a:pt x="10" y="109"/>
                    <a:pt x="5" y="115"/>
                    <a:pt x="0" y="122"/>
                  </a:cubicBezTo>
                  <a:lnTo>
                    <a:pt x="15" y="10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1416288" y="2476017"/>
              <a:ext cx="16263" cy="14356"/>
            </a:xfrm>
            <a:custGeom>
              <a:avLst/>
              <a:gdLst/>
              <a:ahLst/>
              <a:cxnLst/>
              <a:rect l="l" t="t" r="r" b="b"/>
              <a:pathLst>
                <a:path w="802" h="708" extrusionOk="0">
                  <a:moveTo>
                    <a:pt x="472" y="1"/>
                  </a:moveTo>
                  <a:cubicBezTo>
                    <a:pt x="383" y="1"/>
                    <a:pt x="296" y="40"/>
                    <a:pt x="239" y="115"/>
                  </a:cubicBezTo>
                  <a:lnTo>
                    <a:pt x="146" y="240"/>
                  </a:lnTo>
                  <a:cubicBezTo>
                    <a:pt x="1" y="432"/>
                    <a:pt x="138" y="708"/>
                    <a:pt x="379" y="708"/>
                  </a:cubicBezTo>
                  <a:cubicBezTo>
                    <a:pt x="471" y="708"/>
                    <a:pt x="558" y="665"/>
                    <a:pt x="614" y="590"/>
                  </a:cubicBezTo>
                  <a:lnTo>
                    <a:pt x="704" y="471"/>
                  </a:lnTo>
                  <a:cubicBezTo>
                    <a:pt x="802" y="342"/>
                    <a:pt x="777" y="158"/>
                    <a:pt x="648" y="61"/>
                  </a:cubicBezTo>
                  <a:cubicBezTo>
                    <a:pt x="596" y="20"/>
                    <a:pt x="533"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1416206" y="2490071"/>
              <a:ext cx="3467" cy="4562"/>
            </a:xfrm>
            <a:custGeom>
              <a:avLst/>
              <a:gdLst/>
              <a:ahLst/>
              <a:cxnLst/>
              <a:rect l="l" t="t" r="r" b="b"/>
              <a:pathLst>
                <a:path w="171" h="225" extrusionOk="0">
                  <a:moveTo>
                    <a:pt x="171" y="1"/>
                  </a:moveTo>
                  <a:cubicBezTo>
                    <a:pt x="127" y="57"/>
                    <a:pt x="83" y="116"/>
                    <a:pt x="35" y="179"/>
                  </a:cubicBezTo>
                  <a:lnTo>
                    <a:pt x="35" y="179"/>
                  </a:lnTo>
                  <a:cubicBezTo>
                    <a:pt x="83" y="116"/>
                    <a:pt x="128" y="57"/>
                    <a:pt x="171" y="1"/>
                  </a:cubicBezTo>
                  <a:close/>
                  <a:moveTo>
                    <a:pt x="35" y="179"/>
                  </a:moveTo>
                  <a:lnTo>
                    <a:pt x="35" y="179"/>
                  </a:lnTo>
                  <a:cubicBezTo>
                    <a:pt x="23" y="194"/>
                    <a:pt x="12" y="209"/>
                    <a:pt x="0" y="225"/>
                  </a:cubicBezTo>
                  <a:cubicBezTo>
                    <a:pt x="12" y="209"/>
                    <a:pt x="23" y="194"/>
                    <a:pt x="35" y="17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1408501" y="2484149"/>
              <a:ext cx="17885" cy="16425"/>
            </a:xfrm>
            <a:custGeom>
              <a:avLst/>
              <a:gdLst/>
              <a:ahLst/>
              <a:cxnLst/>
              <a:rect l="l" t="t" r="r" b="b"/>
              <a:pathLst>
                <a:path w="882" h="810" extrusionOk="0">
                  <a:moveTo>
                    <a:pt x="551" y="1"/>
                  </a:moveTo>
                  <a:cubicBezTo>
                    <a:pt x="463" y="1"/>
                    <a:pt x="375" y="40"/>
                    <a:pt x="317" y="116"/>
                  </a:cubicBezTo>
                  <a:lnTo>
                    <a:pt x="148" y="339"/>
                  </a:lnTo>
                  <a:cubicBezTo>
                    <a:pt x="0" y="532"/>
                    <a:pt x="137" y="809"/>
                    <a:pt x="380" y="809"/>
                  </a:cubicBezTo>
                  <a:cubicBezTo>
                    <a:pt x="471" y="809"/>
                    <a:pt x="556" y="767"/>
                    <a:pt x="612" y="695"/>
                  </a:cubicBezTo>
                  <a:lnTo>
                    <a:pt x="784" y="470"/>
                  </a:lnTo>
                  <a:cubicBezTo>
                    <a:pt x="882" y="341"/>
                    <a:pt x="856" y="158"/>
                    <a:pt x="727" y="60"/>
                  </a:cubicBezTo>
                  <a:cubicBezTo>
                    <a:pt x="675" y="20"/>
                    <a:pt x="612" y="1"/>
                    <a:pt x="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9"/>
            <p:cNvSpPr/>
            <p:nvPr/>
          </p:nvSpPr>
          <p:spPr>
            <a:xfrm>
              <a:off x="1420546" y="2485062"/>
              <a:ext cx="2961" cy="3853"/>
            </a:xfrm>
            <a:custGeom>
              <a:avLst/>
              <a:gdLst/>
              <a:ahLst/>
              <a:cxnLst/>
              <a:rect l="l" t="t" r="r" b="b"/>
              <a:pathLst>
                <a:path w="146" h="190" extrusionOk="0">
                  <a:moveTo>
                    <a:pt x="146" y="0"/>
                  </a:moveTo>
                  <a:lnTo>
                    <a:pt x="146" y="0"/>
                  </a:lnTo>
                  <a:cubicBezTo>
                    <a:pt x="103" y="56"/>
                    <a:pt x="55" y="119"/>
                    <a:pt x="1" y="190"/>
                  </a:cubicBezTo>
                  <a:cubicBezTo>
                    <a:pt x="54" y="121"/>
                    <a:pt x="104" y="56"/>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1412881" y="2479222"/>
              <a:ext cx="17276" cy="15654"/>
            </a:xfrm>
            <a:custGeom>
              <a:avLst/>
              <a:gdLst/>
              <a:ahLst/>
              <a:cxnLst/>
              <a:rect l="l" t="t" r="r" b="b"/>
              <a:pathLst>
                <a:path w="852" h="772" extrusionOk="0">
                  <a:moveTo>
                    <a:pt x="521" y="0"/>
                  </a:moveTo>
                  <a:cubicBezTo>
                    <a:pt x="434" y="0"/>
                    <a:pt x="349" y="38"/>
                    <a:pt x="292" y="111"/>
                  </a:cubicBezTo>
                  <a:lnTo>
                    <a:pt x="147" y="301"/>
                  </a:lnTo>
                  <a:cubicBezTo>
                    <a:pt x="0" y="494"/>
                    <a:pt x="137" y="771"/>
                    <a:pt x="379" y="771"/>
                  </a:cubicBezTo>
                  <a:cubicBezTo>
                    <a:pt x="471" y="771"/>
                    <a:pt x="556" y="729"/>
                    <a:pt x="612" y="656"/>
                  </a:cubicBezTo>
                  <a:lnTo>
                    <a:pt x="755" y="468"/>
                  </a:lnTo>
                  <a:lnTo>
                    <a:pt x="757" y="466"/>
                  </a:lnTo>
                  <a:cubicBezTo>
                    <a:pt x="851" y="337"/>
                    <a:pt x="825" y="157"/>
                    <a:pt x="698" y="61"/>
                  </a:cubicBezTo>
                  <a:cubicBezTo>
                    <a:pt x="645" y="20"/>
                    <a:pt x="583"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1674354" y="3097585"/>
              <a:ext cx="99360" cy="341189"/>
            </a:xfrm>
            <a:custGeom>
              <a:avLst/>
              <a:gdLst/>
              <a:ahLst/>
              <a:cxnLst/>
              <a:rect l="l" t="t" r="r" b="b"/>
              <a:pathLst>
                <a:path w="4900" h="16826" extrusionOk="0">
                  <a:moveTo>
                    <a:pt x="251" y="1"/>
                  </a:moveTo>
                  <a:cubicBezTo>
                    <a:pt x="211" y="1"/>
                    <a:pt x="171" y="11"/>
                    <a:pt x="136" y="34"/>
                  </a:cubicBezTo>
                  <a:cubicBezTo>
                    <a:pt x="32" y="99"/>
                    <a:pt x="1" y="235"/>
                    <a:pt x="66" y="338"/>
                  </a:cubicBezTo>
                  <a:cubicBezTo>
                    <a:pt x="96" y="384"/>
                    <a:pt x="3013" y="5064"/>
                    <a:pt x="3733" y="7371"/>
                  </a:cubicBezTo>
                  <a:cubicBezTo>
                    <a:pt x="4445" y="9648"/>
                    <a:pt x="2714" y="16483"/>
                    <a:pt x="2696" y="16551"/>
                  </a:cubicBezTo>
                  <a:cubicBezTo>
                    <a:pt x="2661" y="16691"/>
                    <a:pt x="2766" y="16825"/>
                    <a:pt x="2910" y="16825"/>
                  </a:cubicBezTo>
                  <a:cubicBezTo>
                    <a:pt x="3010" y="16825"/>
                    <a:pt x="3097" y="16757"/>
                    <a:pt x="3122" y="16660"/>
                  </a:cubicBezTo>
                  <a:cubicBezTo>
                    <a:pt x="3194" y="16375"/>
                    <a:pt x="4900" y="9635"/>
                    <a:pt x="4152" y="7240"/>
                  </a:cubicBezTo>
                  <a:cubicBezTo>
                    <a:pt x="3414" y="4879"/>
                    <a:pt x="559" y="299"/>
                    <a:pt x="438" y="105"/>
                  </a:cubicBezTo>
                  <a:cubicBezTo>
                    <a:pt x="396" y="38"/>
                    <a:pt x="324"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1779418" y="3148384"/>
              <a:ext cx="132696" cy="119779"/>
            </a:xfrm>
            <a:custGeom>
              <a:avLst/>
              <a:gdLst/>
              <a:ahLst/>
              <a:cxnLst/>
              <a:rect l="l" t="t" r="r" b="b"/>
              <a:pathLst>
                <a:path w="6544" h="5907" extrusionOk="0">
                  <a:moveTo>
                    <a:pt x="6293" y="1"/>
                  </a:moveTo>
                  <a:cubicBezTo>
                    <a:pt x="6205" y="1"/>
                    <a:pt x="6121" y="54"/>
                    <a:pt x="6088" y="141"/>
                  </a:cubicBezTo>
                  <a:cubicBezTo>
                    <a:pt x="4950" y="2842"/>
                    <a:pt x="181" y="5469"/>
                    <a:pt x="133" y="5494"/>
                  </a:cubicBezTo>
                  <a:cubicBezTo>
                    <a:pt x="45" y="5543"/>
                    <a:pt x="1" y="5644"/>
                    <a:pt x="25" y="5742"/>
                  </a:cubicBezTo>
                  <a:cubicBezTo>
                    <a:pt x="51" y="5839"/>
                    <a:pt x="138" y="5907"/>
                    <a:pt x="239" y="5907"/>
                  </a:cubicBezTo>
                  <a:cubicBezTo>
                    <a:pt x="275" y="5907"/>
                    <a:pt x="311" y="5897"/>
                    <a:pt x="343" y="5880"/>
                  </a:cubicBezTo>
                  <a:cubicBezTo>
                    <a:pt x="545" y="5770"/>
                    <a:pt x="5295" y="3153"/>
                    <a:pt x="6492" y="310"/>
                  </a:cubicBezTo>
                  <a:cubicBezTo>
                    <a:pt x="6543" y="198"/>
                    <a:pt x="6491" y="66"/>
                    <a:pt x="6377" y="18"/>
                  </a:cubicBezTo>
                  <a:cubicBezTo>
                    <a:pt x="6349" y="6"/>
                    <a:pt x="6321" y="1"/>
                    <a:pt x="6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1821314" y="3139644"/>
              <a:ext cx="120590" cy="116535"/>
            </a:xfrm>
            <a:custGeom>
              <a:avLst/>
              <a:gdLst/>
              <a:ahLst/>
              <a:cxnLst/>
              <a:rect l="l" t="t" r="r" b="b"/>
              <a:pathLst>
                <a:path w="5947" h="5747" extrusionOk="0">
                  <a:moveTo>
                    <a:pt x="5697" y="0"/>
                  </a:moveTo>
                  <a:cubicBezTo>
                    <a:pt x="5620" y="0"/>
                    <a:pt x="5546" y="41"/>
                    <a:pt x="5506" y="112"/>
                  </a:cubicBezTo>
                  <a:cubicBezTo>
                    <a:pt x="3789" y="3404"/>
                    <a:pt x="174" y="5314"/>
                    <a:pt x="137" y="5333"/>
                  </a:cubicBezTo>
                  <a:cubicBezTo>
                    <a:pt x="47" y="5380"/>
                    <a:pt x="1" y="5482"/>
                    <a:pt x="25" y="5580"/>
                  </a:cubicBezTo>
                  <a:cubicBezTo>
                    <a:pt x="50" y="5678"/>
                    <a:pt x="138" y="5747"/>
                    <a:pt x="239" y="5747"/>
                  </a:cubicBezTo>
                  <a:cubicBezTo>
                    <a:pt x="274" y="5747"/>
                    <a:pt x="309" y="5739"/>
                    <a:pt x="340" y="5722"/>
                  </a:cubicBezTo>
                  <a:cubicBezTo>
                    <a:pt x="493" y="5642"/>
                    <a:pt x="4113" y="3732"/>
                    <a:pt x="5894" y="315"/>
                  </a:cubicBezTo>
                  <a:cubicBezTo>
                    <a:pt x="5947" y="208"/>
                    <a:pt x="5904" y="80"/>
                    <a:pt x="5798" y="25"/>
                  </a:cubicBezTo>
                  <a:cubicBezTo>
                    <a:pt x="5766" y="8"/>
                    <a:pt x="5731" y="0"/>
                    <a:pt x="5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1058267" y="2015626"/>
              <a:ext cx="1247979" cy="884180"/>
            </a:xfrm>
            <a:custGeom>
              <a:avLst/>
              <a:gdLst/>
              <a:ahLst/>
              <a:cxnLst/>
              <a:rect l="l" t="t" r="r" b="b"/>
              <a:pathLst>
                <a:path w="61545" h="43604" extrusionOk="0">
                  <a:moveTo>
                    <a:pt x="32353" y="0"/>
                  </a:moveTo>
                  <a:cubicBezTo>
                    <a:pt x="30546" y="0"/>
                    <a:pt x="28386" y="85"/>
                    <a:pt x="28386" y="85"/>
                  </a:cubicBezTo>
                  <a:cubicBezTo>
                    <a:pt x="28386" y="85"/>
                    <a:pt x="29296" y="6457"/>
                    <a:pt x="28776" y="7757"/>
                  </a:cubicBezTo>
                  <a:cubicBezTo>
                    <a:pt x="28256" y="9057"/>
                    <a:pt x="25785" y="9577"/>
                    <a:pt x="22665" y="9577"/>
                  </a:cubicBezTo>
                  <a:cubicBezTo>
                    <a:pt x="19544" y="9577"/>
                    <a:pt x="16553" y="11398"/>
                    <a:pt x="14993" y="14520"/>
                  </a:cubicBezTo>
                  <a:cubicBezTo>
                    <a:pt x="13431" y="17641"/>
                    <a:pt x="739" y="36283"/>
                    <a:pt x="739" y="36283"/>
                  </a:cubicBezTo>
                  <a:cubicBezTo>
                    <a:pt x="739" y="36283"/>
                    <a:pt x="1" y="37122"/>
                    <a:pt x="52" y="37441"/>
                  </a:cubicBezTo>
                  <a:lnTo>
                    <a:pt x="4672" y="38225"/>
                  </a:lnTo>
                  <a:cubicBezTo>
                    <a:pt x="9225" y="34863"/>
                    <a:pt x="18243" y="22841"/>
                    <a:pt x="18243" y="22841"/>
                  </a:cubicBezTo>
                  <a:lnTo>
                    <a:pt x="19153" y="22320"/>
                  </a:lnTo>
                  <a:cubicBezTo>
                    <a:pt x="19153" y="22320"/>
                    <a:pt x="20714" y="27912"/>
                    <a:pt x="23445" y="30252"/>
                  </a:cubicBezTo>
                  <a:cubicBezTo>
                    <a:pt x="26175" y="32594"/>
                    <a:pt x="26956" y="34804"/>
                    <a:pt x="25915" y="37664"/>
                  </a:cubicBezTo>
                  <a:cubicBezTo>
                    <a:pt x="25586" y="38569"/>
                    <a:pt x="24868" y="39850"/>
                    <a:pt x="23986" y="41396"/>
                  </a:cubicBezTo>
                  <a:cubicBezTo>
                    <a:pt x="26293" y="42369"/>
                    <a:pt x="30602" y="43604"/>
                    <a:pt x="37589" y="43604"/>
                  </a:cubicBezTo>
                  <a:cubicBezTo>
                    <a:pt x="39774" y="43604"/>
                    <a:pt x="42221" y="43483"/>
                    <a:pt x="44950" y="43196"/>
                  </a:cubicBezTo>
                  <a:cubicBezTo>
                    <a:pt x="44771" y="42037"/>
                    <a:pt x="44640" y="41082"/>
                    <a:pt x="44640" y="40525"/>
                  </a:cubicBezTo>
                  <a:cubicBezTo>
                    <a:pt x="44640" y="38444"/>
                    <a:pt x="44509" y="34413"/>
                    <a:pt x="44509" y="31813"/>
                  </a:cubicBezTo>
                  <a:cubicBezTo>
                    <a:pt x="44509" y="29212"/>
                    <a:pt x="47111" y="26872"/>
                    <a:pt x="46329" y="24271"/>
                  </a:cubicBezTo>
                  <a:cubicBezTo>
                    <a:pt x="45549" y="21670"/>
                    <a:pt x="45289" y="19460"/>
                    <a:pt x="45289" y="19460"/>
                  </a:cubicBezTo>
                  <a:lnTo>
                    <a:pt x="46591" y="17901"/>
                  </a:lnTo>
                  <a:cubicBezTo>
                    <a:pt x="46591" y="17901"/>
                    <a:pt x="50740" y="25113"/>
                    <a:pt x="52185" y="26711"/>
                  </a:cubicBezTo>
                  <a:cubicBezTo>
                    <a:pt x="54984" y="29804"/>
                    <a:pt x="58309" y="33015"/>
                    <a:pt x="59206" y="33015"/>
                  </a:cubicBezTo>
                  <a:cubicBezTo>
                    <a:pt x="59256" y="33015"/>
                    <a:pt x="59298" y="33005"/>
                    <a:pt x="59333" y="32984"/>
                  </a:cubicBezTo>
                  <a:cubicBezTo>
                    <a:pt x="59983" y="32594"/>
                    <a:pt x="61544" y="32074"/>
                    <a:pt x="61024" y="28563"/>
                  </a:cubicBezTo>
                  <a:cubicBezTo>
                    <a:pt x="60504" y="25052"/>
                    <a:pt x="53352" y="17510"/>
                    <a:pt x="51401" y="13868"/>
                  </a:cubicBezTo>
                  <a:cubicBezTo>
                    <a:pt x="49451" y="10228"/>
                    <a:pt x="47761" y="9058"/>
                    <a:pt x="45419" y="8668"/>
                  </a:cubicBezTo>
                  <a:cubicBezTo>
                    <a:pt x="43079" y="8278"/>
                    <a:pt x="38657" y="8928"/>
                    <a:pt x="36577" y="7628"/>
                  </a:cubicBezTo>
                  <a:cubicBezTo>
                    <a:pt x="34497" y="6327"/>
                    <a:pt x="34497" y="606"/>
                    <a:pt x="34758" y="216"/>
                  </a:cubicBezTo>
                  <a:cubicBezTo>
                    <a:pt x="34870" y="48"/>
                    <a:pt x="33711" y="0"/>
                    <a:pt x="3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1052143" y="2009563"/>
              <a:ext cx="1259699" cy="896124"/>
            </a:xfrm>
            <a:custGeom>
              <a:avLst/>
              <a:gdLst/>
              <a:ahLst/>
              <a:cxnLst/>
              <a:rect l="l" t="t" r="r" b="b"/>
              <a:pathLst>
                <a:path w="62123" h="44193" extrusionOk="0">
                  <a:moveTo>
                    <a:pt x="32622" y="591"/>
                  </a:moveTo>
                  <a:cubicBezTo>
                    <a:pt x="33593" y="591"/>
                    <a:pt x="34363" y="614"/>
                    <a:pt x="34717" y="666"/>
                  </a:cubicBezTo>
                  <a:cubicBezTo>
                    <a:pt x="34575" y="1462"/>
                    <a:pt x="34649" y="3395"/>
                    <a:pt x="34978" y="4920"/>
                  </a:cubicBezTo>
                  <a:cubicBezTo>
                    <a:pt x="35334" y="6577"/>
                    <a:pt x="35923" y="7671"/>
                    <a:pt x="36725" y="8173"/>
                  </a:cubicBezTo>
                  <a:cubicBezTo>
                    <a:pt x="38149" y="9063"/>
                    <a:pt x="40563" y="9084"/>
                    <a:pt x="42693" y="9103"/>
                  </a:cubicBezTo>
                  <a:cubicBezTo>
                    <a:pt x="43816" y="9113"/>
                    <a:pt x="44878" y="9121"/>
                    <a:pt x="45674" y="9255"/>
                  </a:cubicBezTo>
                  <a:cubicBezTo>
                    <a:pt x="47753" y="9601"/>
                    <a:pt x="49444" y="10567"/>
                    <a:pt x="51446" y="14306"/>
                  </a:cubicBezTo>
                  <a:cubicBezTo>
                    <a:pt x="52207" y="15724"/>
                    <a:pt x="53733" y="17713"/>
                    <a:pt x="55351" y="19818"/>
                  </a:cubicBezTo>
                  <a:cubicBezTo>
                    <a:pt x="57872" y="23099"/>
                    <a:pt x="60727" y="26816"/>
                    <a:pt x="61037" y="28903"/>
                  </a:cubicBezTo>
                  <a:cubicBezTo>
                    <a:pt x="61484" y="31924"/>
                    <a:pt x="60350" y="32550"/>
                    <a:pt x="59673" y="32924"/>
                  </a:cubicBezTo>
                  <a:cubicBezTo>
                    <a:pt x="59605" y="32963"/>
                    <a:pt x="59542" y="32997"/>
                    <a:pt x="59513" y="33021"/>
                  </a:cubicBezTo>
                  <a:cubicBezTo>
                    <a:pt x="59505" y="33022"/>
                    <a:pt x="59497" y="33022"/>
                    <a:pt x="59488" y="33022"/>
                  </a:cubicBezTo>
                  <a:cubicBezTo>
                    <a:pt x="58918" y="33022"/>
                    <a:pt x="56188" y="30665"/>
                    <a:pt x="52704" y="26811"/>
                  </a:cubicBezTo>
                  <a:cubicBezTo>
                    <a:pt x="51298" y="25257"/>
                    <a:pt x="47187" y="18125"/>
                    <a:pt x="47147" y="18052"/>
                  </a:cubicBezTo>
                  <a:cubicBezTo>
                    <a:pt x="47099" y="17969"/>
                    <a:pt x="47013" y="17915"/>
                    <a:pt x="46918" y="17907"/>
                  </a:cubicBezTo>
                  <a:cubicBezTo>
                    <a:pt x="46910" y="17906"/>
                    <a:pt x="46901" y="17905"/>
                    <a:pt x="46893" y="17905"/>
                  </a:cubicBezTo>
                  <a:cubicBezTo>
                    <a:pt x="46806" y="17905"/>
                    <a:pt x="46723" y="17943"/>
                    <a:pt x="46668" y="18011"/>
                  </a:cubicBezTo>
                  <a:lnTo>
                    <a:pt x="45367" y="19572"/>
                  </a:lnTo>
                  <a:cubicBezTo>
                    <a:pt x="45316" y="19634"/>
                    <a:pt x="45292" y="19714"/>
                    <a:pt x="45301" y="19794"/>
                  </a:cubicBezTo>
                  <a:cubicBezTo>
                    <a:pt x="45304" y="19816"/>
                    <a:pt x="45574" y="22060"/>
                    <a:pt x="46353" y="24654"/>
                  </a:cubicBezTo>
                  <a:cubicBezTo>
                    <a:pt x="46759" y="26013"/>
                    <a:pt x="46166" y="27310"/>
                    <a:pt x="45538" y="28685"/>
                  </a:cubicBezTo>
                  <a:cubicBezTo>
                    <a:pt x="45037" y="29780"/>
                    <a:pt x="44520" y="30911"/>
                    <a:pt x="44520" y="32113"/>
                  </a:cubicBezTo>
                  <a:cubicBezTo>
                    <a:pt x="44520" y="33488"/>
                    <a:pt x="44555" y="35240"/>
                    <a:pt x="44589" y="36935"/>
                  </a:cubicBezTo>
                  <a:cubicBezTo>
                    <a:pt x="44621" y="38431"/>
                    <a:pt x="44650" y="39845"/>
                    <a:pt x="44650" y="40825"/>
                  </a:cubicBezTo>
                  <a:cubicBezTo>
                    <a:pt x="44650" y="41341"/>
                    <a:pt x="44754" y="42164"/>
                    <a:pt x="44917" y="43236"/>
                  </a:cubicBezTo>
                  <a:cubicBezTo>
                    <a:pt x="42333" y="43498"/>
                    <a:pt x="40008" y="43608"/>
                    <a:pt x="37925" y="43608"/>
                  </a:cubicBezTo>
                  <a:cubicBezTo>
                    <a:pt x="31162" y="43608"/>
                    <a:pt x="26949" y="42447"/>
                    <a:pt x="24707" y="41552"/>
                  </a:cubicBezTo>
                  <a:cubicBezTo>
                    <a:pt x="25555" y="40060"/>
                    <a:pt x="26180" y="38923"/>
                    <a:pt x="26492" y="38063"/>
                  </a:cubicBezTo>
                  <a:cubicBezTo>
                    <a:pt x="27569" y="35101"/>
                    <a:pt x="26806" y="32788"/>
                    <a:pt x="23937" y="30330"/>
                  </a:cubicBezTo>
                  <a:cubicBezTo>
                    <a:pt x="21307" y="28074"/>
                    <a:pt x="19752" y="22596"/>
                    <a:pt x="19737" y="22542"/>
                  </a:cubicBezTo>
                  <a:cubicBezTo>
                    <a:pt x="19700" y="22409"/>
                    <a:pt x="19581" y="22327"/>
                    <a:pt x="19455" y="22327"/>
                  </a:cubicBezTo>
                  <a:cubicBezTo>
                    <a:pt x="19406" y="22327"/>
                    <a:pt x="19356" y="22339"/>
                    <a:pt x="19310" y="22365"/>
                  </a:cubicBezTo>
                  <a:lnTo>
                    <a:pt x="18400" y="22885"/>
                  </a:lnTo>
                  <a:cubicBezTo>
                    <a:pt x="18365" y="22905"/>
                    <a:pt x="18335" y="22932"/>
                    <a:pt x="18312" y="22964"/>
                  </a:cubicBezTo>
                  <a:cubicBezTo>
                    <a:pt x="18222" y="23084"/>
                    <a:pt x="9397" y="34818"/>
                    <a:pt x="4898" y="38215"/>
                  </a:cubicBezTo>
                  <a:lnTo>
                    <a:pt x="726" y="37507"/>
                  </a:lnTo>
                  <a:cubicBezTo>
                    <a:pt x="838" y="37308"/>
                    <a:pt x="1051" y="37014"/>
                    <a:pt x="1284" y="36747"/>
                  </a:cubicBezTo>
                  <a:cubicBezTo>
                    <a:pt x="1802" y="35984"/>
                    <a:pt x="14005" y="18052"/>
                    <a:pt x="15556" y="14948"/>
                  </a:cubicBezTo>
                  <a:cubicBezTo>
                    <a:pt x="17030" y="12000"/>
                    <a:pt x="19870" y="10168"/>
                    <a:pt x="22967" y="10168"/>
                  </a:cubicBezTo>
                  <a:cubicBezTo>
                    <a:pt x="25512" y="10168"/>
                    <a:pt x="28687" y="9821"/>
                    <a:pt x="29349" y="8164"/>
                  </a:cubicBezTo>
                  <a:cubicBezTo>
                    <a:pt x="29832" y="6958"/>
                    <a:pt x="29214" y="2073"/>
                    <a:pt x="29022" y="664"/>
                  </a:cubicBezTo>
                  <a:cubicBezTo>
                    <a:pt x="30275" y="618"/>
                    <a:pt x="31567" y="591"/>
                    <a:pt x="32622" y="591"/>
                  </a:cubicBezTo>
                  <a:close/>
                  <a:moveTo>
                    <a:pt x="32526" y="0"/>
                  </a:moveTo>
                  <a:cubicBezTo>
                    <a:pt x="31596" y="0"/>
                    <a:pt x="30350" y="27"/>
                    <a:pt x="28677" y="92"/>
                  </a:cubicBezTo>
                  <a:cubicBezTo>
                    <a:pt x="28503" y="98"/>
                    <a:pt x="28374" y="254"/>
                    <a:pt x="28398" y="426"/>
                  </a:cubicBezTo>
                  <a:cubicBezTo>
                    <a:pt x="28649" y="2176"/>
                    <a:pt x="29210" y="6940"/>
                    <a:pt x="28806" y="7948"/>
                  </a:cubicBezTo>
                  <a:cubicBezTo>
                    <a:pt x="28390" y="8988"/>
                    <a:pt x="26262" y="9585"/>
                    <a:pt x="22967" y="9585"/>
                  </a:cubicBezTo>
                  <a:cubicBezTo>
                    <a:pt x="19647" y="9585"/>
                    <a:pt x="16606" y="11539"/>
                    <a:pt x="15032" y="14688"/>
                  </a:cubicBezTo>
                  <a:cubicBezTo>
                    <a:pt x="13499" y="17754"/>
                    <a:pt x="926" y="36231"/>
                    <a:pt x="822" y="36388"/>
                  </a:cubicBezTo>
                  <a:cubicBezTo>
                    <a:pt x="512" y="36741"/>
                    <a:pt x="1" y="37391"/>
                    <a:pt x="65" y="37787"/>
                  </a:cubicBezTo>
                  <a:cubicBezTo>
                    <a:pt x="84" y="37911"/>
                    <a:pt x="181" y="38009"/>
                    <a:pt x="305" y="38030"/>
                  </a:cubicBezTo>
                  <a:lnTo>
                    <a:pt x="4925" y="38813"/>
                  </a:lnTo>
                  <a:cubicBezTo>
                    <a:pt x="4941" y="38816"/>
                    <a:pt x="4958" y="38817"/>
                    <a:pt x="4974" y="38817"/>
                  </a:cubicBezTo>
                  <a:cubicBezTo>
                    <a:pt x="5036" y="38817"/>
                    <a:pt x="5096" y="38797"/>
                    <a:pt x="5147" y="38760"/>
                  </a:cubicBezTo>
                  <a:cubicBezTo>
                    <a:pt x="9582" y="35485"/>
                    <a:pt x="18027" y="24315"/>
                    <a:pt x="18744" y="23364"/>
                  </a:cubicBezTo>
                  <a:lnTo>
                    <a:pt x="19280" y="23057"/>
                  </a:lnTo>
                  <a:cubicBezTo>
                    <a:pt x="19678" y="24348"/>
                    <a:pt x="21163" y="28722"/>
                    <a:pt x="23556" y="30774"/>
                  </a:cubicBezTo>
                  <a:cubicBezTo>
                    <a:pt x="26209" y="33047"/>
                    <a:pt x="26923" y="35168"/>
                    <a:pt x="25943" y="37864"/>
                  </a:cubicBezTo>
                  <a:cubicBezTo>
                    <a:pt x="25626" y="38733"/>
                    <a:pt x="24921" y="39994"/>
                    <a:pt x="24033" y="41550"/>
                  </a:cubicBezTo>
                  <a:cubicBezTo>
                    <a:pt x="23946" y="41702"/>
                    <a:pt x="24013" y="41897"/>
                    <a:pt x="24174" y="41966"/>
                  </a:cubicBezTo>
                  <a:cubicBezTo>
                    <a:pt x="26371" y="42892"/>
                    <a:pt x="30738" y="44192"/>
                    <a:pt x="37936" y="44192"/>
                  </a:cubicBezTo>
                  <a:cubicBezTo>
                    <a:pt x="40118" y="44192"/>
                    <a:pt x="42561" y="44073"/>
                    <a:pt x="45284" y="43786"/>
                  </a:cubicBezTo>
                  <a:cubicBezTo>
                    <a:pt x="45450" y="43769"/>
                    <a:pt x="45568" y="43615"/>
                    <a:pt x="45542" y="43451"/>
                  </a:cubicBezTo>
                  <a:cubicBezTo>
                    <a:pt x="45382" y="42416"/>
                    <a:pt x="45235" y="41383"/>
                    <a:pt x="45235" y="40824"/>
                  </a:cubicBezTo>
                  <a:cubicBezTo>
                    <a:pt x="45235" y="39839"/>
                    <a:pt x="45206" y="38423"/>
                    <a:pt x="45176" y="36923"/>
                  </a:cubicBezTo>
                  <a:cubicBezTo>
                    <a:pt x="45141" y="35231"/>
                    <a:pt x="45105" y="33483"/>
                    <a:pt x="45105" y="32113"/>
                  </a:cubicBezTo>
                  <a:cubicBezTo>
                    <a:pt x="45105" y="31039"/>
                    <a:pt x="45596" y="29965"/>
                    <a:pt x="46069" y="28927"/>
                  </a:cubicBezTo>
                  <a:cubicBezTo>
                    <a:pt x="46716" y="27516"/>
                    <a:pt x="47384" y="26056"/>
                    <a:pt x="46913" y="24486"/>
                  </a:cubicBezTo>
                  <a:cubicBezTo>
                    <a:pt x="46253" y="22286"/>
                    <a:pt x="45966" y="20347"/>
                    <a:pt x="45899" y="19849"/>
                  </a:cubicBezTo>
                  <a:lnTo>
                    <a:pt x="46850" y="18707"/>
                  </a:lnTo>
                  <a:cubicBezTo>
                    <a:pt x="47720" y="20208"/>
                    <a:pt x="50993" y="25792"/>
                    <a:pt x="52269" y="27205"/>
                  </a:cubicBezTo>
                  <a:cubicBezTo>
                    <a:pt x="54065" y="29189"/>
                    <a:pt x="58195" y="33590"/>
                    <a:pt x="59559" y="33590"/>
                  </a:cubicBezTo>
                  <a:cubicBezTo>
                    <a:pt x="59646" y="33590"/>
                    <a:pt x="59722" y="33572"/>
                    <a:pt x="59786" y="33534"/>
                  </a:cubicBezTo>
                  <a:cubicBezTo>
                    <a:pt x="59837" y="33502"/>
                    <a:pt x="59894" y="33471"/>
                    <a:pt x="59955" y="33437"/>
                  </a:cubicBezTo>
                  <a:cubicBezTo>
                    <a:pt x="60712" y="33019"/>
                    <a:pt x="62123" y="32239"/>
                    <a:pt x="61615" y="28818"/>
                  </a:cubicBezTo>
                  <a:cubicBezTo>
                    <a:pt x="61284" y="26581"/>
                    <a:pt x="58504" y="22962"/>
                    <a:pt x="55815" y="19462"/>
                  </a:cubicBezTo>
                  <a:cubicBezTo>
                    <a:pt x="54213" y="17377"/>
                    <a:pt x="52699" y="15408"/>
                    <a:pt x="51962" y="14029"/>
                  </a:cubicBezTo>
                  <a:cubicBezTo>
                    <a:pt x="50109" y="10571"/>
                    <a:pt x="48432" y="9121"/>
                    <a:pt x="45770" y="8678"/>
                  </a:cubicBezTo>
                  <a:cubicBezTo>
                    <a:pt x="44930" y="8537"/>
                    <a:pt x="43845" y="8528"/>
                    <a:pt x="42698" y="8519"/>
                  </a:cubicBezTo>
                  <a:cubicBezTo>
                    <a:pt x="40645" y="8500"/>
                    <a:pt x="38319" y="8481"/>
                    <a:pt x="37035" y="7678"/>
                  </a:cubicBezTo>
                  <a:cubicBezTo>
                    <a:pt x="35163" y="6508"/>
                    <a:pt x="35114" y="1148"/>
                    <a:pt x="35303" y="676"/>
                  </a:cubicBezTo>
                  <a:cubicBezTo>
                    <a:pt x="35364" y="585"/>
                    <a:pt x="35371" y="429"/>
                    <a:pt x="35318" y="334"/>
                  </a:cubicBezTo>
                  <a:cubicBezTo>
                    <a:pt x="35246" y="207"/>
                    <a:pt x="35131" y="0"/>
                    <a:pt x="32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1539339" y="2807800"/>
              <a:ext cx="429924" cy="112946"/>
            </a:xfrm>
            <a:custGeom>
              <a:avLst/>
              <a:gdLst/>
              <a:ahLst/>
              <a:cxnLst/>
              <a:rect l="l" t="t" r="r" b="b"/>
              <a:pathLst>
                <a:path w="21202" h="5570" extrusionOk="0">
                  <a:moveTo>
                    <a:pt x="1550" y="0"/>
                  </a:moveTo>
                  <a:cubicBezTo>
                    <a:pt x="1138" y="798"/>
                    <a:pt x="600" y="1740"/>
                    <a:pt x="0" y="2792"/>
                  </a:cubicBezTo>
                  <a:cubicBezTo>
                    <a:pt x="1827" y="3557"/>
                    <a:pt x="7143" y="5570"/>
                    <a:pt x="12418" y="5570"/>
                  </a:cubicBezTo>
                  <a:cubicBezTo>
                    <a:pt x="12999" y="5570"/>
                    <a:pt x="13580" y="5545"/>
                    <a:pt x="14155" y="5492"/>
                  </a:cubicBezTo>
                  <a:cubicBezTo>
                    <a:pt x="17928" y="5143"/>
                    <a:pt x="20047" y="4494"/>
                    <a:pt x="21202" y="3967"/>
                  </a:cubicBezTo>
                  <a:cubicBezTo>
                    <a:pt x="21042" y="2921"/>
                    <a:pt x="20927" y="2061"/>
                    <a:pt x="20918" y="1523"/>
                  </a:cubicBezTo>
                  <a:cubicBezTo>
                    <a:pt x="19603" y="1713"/>
                    <a:pt x="17265" y="1974"/>
                    <a:pt x="14373" y="1974"/>
                  </a:cubicBezTo>
                  <a:cubicBezTo>
                    <a:pt x="10676" y="1974"/>
                    <a:pt x="6075" y="1547"/>
                    <a:pt x="155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1532424" y="2801879"/>
              <a:ext cx="443104" cy="124788"/>
            </a:xfrm>
            <a:custGeom>
              <a:avLst/>
              <a:gdLst/>
              <a:ahLst/>
              <a:cxnLst/>
              <a:rect l="l" t="t" r="r" b="b"/>
              <a:pathLst>
                <a:path w="21852" h="6154" extrusionOk="0">
                  <a:moveTo>
                    <a:pt x="2035" y="650"/>
                  </a:moveTo>
                  <a:cubicBezTo>
                    <a:pt x="6517" y="2143"/>
                    <a:pt x="11040" y="2562"/>
                    <a:pt x="14703" y="2562"/>
                  </a:cubicBezTo>
                  <a:cubicBezTo>
                    <a:pt x="17365" y="2562"/>
                    <a:pt x="19573" y="2341"/>
                    <a:pt x="20982" y="2150"/>
                  </a:cubicBezTo>
                  <a:cubicBezTo>
                    <a:pt x="21018" y="2679"/>
                    <a:pt x="21113" y="3376"/>
                    <a:pt x="21220" y="4081"/>
                  </a:cubicBezTo>
                  <a:cubicBezTo>
                    <a:pt x="20093" y="4561"/>
                    <a:pt x="18040" y="5162"/>
                    <a:pt x="14470" y="5493"/>
                  </a:cubicBezTo>
                  <a:cubicBezTo>
                    <a:pt x="13910" y="5545"/>
                    <a:pt x="13344" y="5568"/>
                    <a:pt x="12776" y="5568"/>
                  </a:cubicBezTo>
                  <a:cubicBezTo>
                    <a:pt x="7778" y="5568"/>
                    <a:pt x="2696" y="3725"/>
                    <a:pt x="760" y="2940"/>
                  </a:cubicBezTo>
                  <a:cubicBezTo>
                    <a:pt x="1231" y="2116"/>
                    <a:pt x="1674" y="1335"/>
                    <a:pt x="2035" y="650"/>
                  </a:cubicBezTo>
                  <a:close/>
                  <a:moveTo>
                    <a:pt x="1892" y="0"/>
                  </a:moveTo>
                  <a:cubicBezTo>
                    <a:pt x="1785" y="0"/>
                    <a:pt x="1683" y="59"/>
                    <a:pt x="1631" y="159"/>
                  </a:cubicBezTo>
                  <a:cubicBezTo>
                    <a:pt x="1217" y="961"/>
                    <a:pt x="668" y="1922"/>
                    <a:pt x="87" y="2939"/>
                  </a:cubicBezTo>
                  <a:cubicBezTo>
                    <a:pt x="0" y="3092"/>
                    <a:pt x="66" y="3286"/>
                    <a:pt x="229" y="3355"/>
                  </a:cubicBezTo>
                  <a:cubicBezTo>
                    <a:pt x="1905" y="4056"/>
                    <a:pt x="7377" y="6153"/>
                    <a:pt x="12778" y="6153"/>
                  </a:cubicBezTo>
                  <a:cubicBezTo>
                    <a:pt x="13362" y="6153"/>
                    <a:pt x="13946" y="6129"/>
                    <a:pt x="14523" y="6074"/>
                  </a:cubicBezTo>
                  <a:cubicBezTo>
                    <a:pt x="18400" y="5716"/>
                    <a:pt x="20547" y="5034"/>
                    <a:pt x="21665" y="4525"/>
                  </a:cubicBezTo>
                  <a:cubicBezTo>
                    <a:pt x="21783" y="4470"/>
                    <a:pt x="21851" y="4344"/>
                    <a:pt x="21832" y="4215"/>
                  </a:cubicBezTo>
                  <a:cubicBezTo>
                    <a:pt x="21698" y="3341"/>
                    <a:pt x="21560" y="2371"/>
                    <a:pt x="21552" y="1810"/>
                  </a:cubicBezTo>
                  <a:cubicBezTo>
                    <a:pt x="21550" y="1726"/>
                    <a:pt x="21513" y="1647"/>
                    <a:pt x="21449" y="1592"/>
                  </a:cubicBezTo>
                  <a:cubicBezTo>
                    <a:pt x="21395" y="1547"/>
                    <a:pt x="21325" y="1523"/>
                    <a:pt x="21255" y="1523"/>
                  </a:cubicBezTo>
                  <a:cubicBezTo>
                    <a:pt x="21243" y="1523"/>
                    <a:pt x="21230" y="1524"/>
                    <a:pt x="21218" y="1525"/>
                  </a:cubicBezTo>
                  <a:cubicBezTo>
                    <a:pt x="19853" y="1722"/>
                    <a:pt x="17536" y="1977"/>
                    <a:pt x="14699" y="1977"/>
                  </a:cubicBezTo>
                  <a:cubicBezTo>
                    <a:pt x="11024" y="1977"/>
                    <a:pt x="6474" y="1550"/>
                    <a:pt x="1986" y="16"/>
                  </a:cubicBezTo>
                  <a:cubicBezTo>
                    <a:pt x="1955" y="5"/>
                    <a:pt x="1923" y="0"/>
                    <a:pt x="1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1481402" y="2186881"/>
              <a:ext cx="532163" cy="697019"/>
            </a:xfrm>
            <a:custGeom>
              <a:avLst/>
              <a:gdLst/>
              <a:ahLst/>
              <a:cxnLst/>
              <a:rect l="l" t="t" r="r" b="b"/>
              <a:pathLst>
                <a:path w="26244" h="34374" extrusionOk="0">
                  <a:moveTo>
                    <a:pt x="19122" y="0"/>
                  </a:moveTo>
                  <a:cubicBezTo>
                    <a:pt x="19083" y="2182"/>
                    <a:pt x="18458" y="6994"/>
                    <a:pt x="13761" y="7894"/>
                  </a:cubicBezTo>
                  <a:cubicBezTo>
                    <a:pt x="13381" y="7966"/>
                    <a:pt x="13005" y="8001"/>
                    <a:pt x="12632" y="8001"/>
                  </a:cubicBezTo>
                  <a:cubicBezTo>
                    <a:pt x="8188" y="8001"/>
                    <a:pt x="4329" y="3147"/>
                    <a:pt x="2905" y="1109"/>
                  </a:cubicBezTo>
                  <a:cubicBezTo>
                    <a:pt x="2547" y="1125"/>
                    <a:pt x="2178" y="1133"/>
                    <a:pt x="1797" y="1133"/>
                  </a:cubicBezTo>
                  <a:cubicBezTo>
                    <a:pt x="1649" y="1133"/>
                    <a:pt x="1501" y="1140"/>
                    <a:pt x="1354" y="1148"/>
                  </a:cubicBezTo>
                  <a:cubicBezTo>
                    <a:pt x="2116" y="2802"/>
                    <a:pt x="3516" y="6520"/>
                    <a:pt x="3229" y="11015"/>
                  </a:cubicBezTo>
                  <a:cubicBezTo>
                    <a:pt x="2936" y="15584"/>
                    <a:pt x="973" y="17536"/>
                    <a:pt x="1" y="18231"/>
                  </a:cubicBezTo>
                  <a:cubicBezTo>
                    <a:pt x="678" y="19569"/>
                    <a:pt x="1544" y="20922"/>
                    <a:pt x="2578" y="21807"/>
                  </a:cubicBezTo>
                  <a:cubicBezTo>
                    <a:pt x="5309" y="24148"/>
                    <a:pt x="6089" y="26359"/>
                    <a:pt x="5049" y="29219"/>
                  </a:cubicBezTo>
                  <a:cubicBezTo>
                    <a:pt x="4825" y="29835"/>
                    <a:pt x="4414" y="30633"/>
                    <a:pt x="3900" y="31563"/>
                  </a:cubicBezTo>
                  <a:cubicBezTo>
                    <a:pt x="8342" y="33722"/>
                    <a:pt x="12508" y="34374"/>
                    <a:pt x="15918" y="34374"/>
                  </a:cubicBezTo>
                  <a:cubicBezTo>
                    <a:pt x="19730" y="34374"/>
                    <a:pt x="22598" y="33559"/>
                    <a:pt x="23854" y="33126"/>
                  </a:cubicBezTo>
                  <a:cubicBezTo>
                    <a:pt x="23803" y="32702"/>
                    <a:pt x="23774" y="32347"/>
                    <a:pt x="23774" y="32081"/>
                  </a:cubicBezTo>
                  <a:cubicBezTo>
                    <a:pt x="23774" y="30001"/>
                    <a:pt x="23643" y="25969"/>
                    <a:pt x="23643" y="23369"/>
                  </a:cubicBezTo>
                  <a:cubicBezTo>
                    <a:pt x="23643" y="20769"/>
                    <a:pt x="26243" y="18427"/>
                    <a:pt x="25463" y="15827"/>
                  </a:cubicBezTo>
                  <a:cubicBezTo>
                    <a:pt x="24683" y="13225"/>
                    <a:pt x="24423" y="11015"/>
                    <a:pt x="24423" y="11015"/>
                  </a:cubicBezTo>
                  <a:lnTo>
                    <a:pt x="24536" y="10881"/>
                  </a:lnTo>
                  <a:cubicBezTo>
                    <a:pt x="22927" y="7535"/>
                    <a:pt x="21724" y="2054"/>
                    <a:pt x="21320" y="65"/>
                  </a:cubicBezTo>
                  <a:cubicBezTo>
                    <a:pt x="20592" y="59"/>
                    <a:pt x="19845" y="46"/>
                    <a:pt x="1912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1474812" y="2180960"/>
              <a:ext cx="538185" cy="708780"/>
            </a:xfrm>
            <a:custGeom>
              <a:avLst/>
              <a:gdLst/>
              <a:ahLst/>
              <a:cxnLst/>
              <a:rect l="l" t="t" r="r" b="b"/>
              <a:pathLst>
                <a:path w="26541" h="34954" extrusionOk="0">
                  <a:moveTo>
                    <a:pt x="19730" y="601"/>
                  </a:moveTo>
                  <a:cubicBezTo>
                    <a:pt x="20287" y="630"/>
                    <a:pt x="20858" y="641"/>
                    <a:pt x="21406" y="647"/>
                  </a:cubicBezTo>
                  <a:cubicBezTo>
                    <a:pt x="21871" y="2899"/>
                    <a:pt x="23005" y="7894"/>
                    <a:pt x="24516" y="11130"/>
                  </a:cubicBezTo>
                  <a:cubicBezTo>
                    <a:pt x="24470" y="11190"/>
                    <a:pt x="24449" y="11265"/>
                    <a:pt x="24458" y="11342"/>
                  </a:cubicBezTo>
                  <a:cubicBezTo>
                    <a:pt x="24461" y="11364"/>
                    <a:pt x="24731" y="13608"/>
                    <a:pt x="25510" y="16202"/>
                  </a:cubicBezTo>
                  <a:cubicBezTo>
                    <a:pt x="25916" y="17561"/>
                    <a:pt x="25323" y="18858"/>
                    <a:pt x="24695" y="20233"/>
                  </a:cubicBezTo>
                  <a:cubicBezTo>
                    <a:pt x="24194" y="21328"/>
                    <a:pt x="23677" y="22459"/>
                    <a:pt x="23677" y="23661"/>
                  </a:cubicBezTo>
                  <a:cubicBezTo>
                    <a:pt x="23677" y="25036"/>
                    <a:pt x="23712" y="26788"/>
                    <a:pt x="23746" y="28483"/>
                  </a:cubicBezTo>
                  <a:cubicBezTo>
                    <a:pt x="23778" y="29979"/>
                    <a:pt x="23807" y="31393"/>
                    <a:pt x="23807" y="32373"/>
                  </a:cubicBezTo>
                  <a:cubicBezTo>
                    <a:pt x="23807" y="32588"/>
                    <a:pt x="23824" y="32865"/>
                    <a:pt x="23862" y="33216"/>
                  </a:cubicBezTo>
                  <a:cubicBezTo>
                    <a:pt x="22555" y="33646"/>
                    <a:pt x="19822" y="34369"/>
                    <a:pt x="16243" y="34369"/>
                  </a:cubicBezTo>
                  <a:cubicBezTo>
                    <a:pt x="12942" y="34369"/>
                    <a:pt x="8920" y="33754"/>
                    <a:pt x="4631" y="31725"/>
                  </a:cubicBezTo>
                  <a:cubicBezTo>
                    <a:pt x="5155" y="30765"/>
                    <a:pt x="5463" y="30124"/>
                    <a:pt x="5649" y="29612"/>
                  </a:cubicBezTo>
                  <a:cubicBezTo>
                    <a:pt x="6726" y="26649"/>
                    <a:pt x="5963" y="24336"/>
                    <a:pt x="3094" y="21878"/>
                  </a:cubicBezTo>
                  <a:cubicBezTo>
                    <a:pt x="2265" y="21167"/>
                    <a:pt x="1461" y="20069"/>
                    <a:pt x="699" y="18609"/>
                  </a:cubicBezTo>
                  <a:cubicBezTo>
                    <a:pt x="1839" y="17714"/>
                    <a:pt x="3569" y="15658"/>
                    <a:pt x="3845" y="11326"/>
                  </a:cubicBezTo>
                  <a:cubicBezTo>
                    <a:pt x="4112" y="7142"/>
                    <a:pt x="2956" y="3640"/>
                    <a:pt x="2122" y="1718"/>
                  </a:cubicBezTo>
                  <a:cubicBezTo>
                    <a:pt x="2451" y="1718"/>
                    <a:pt x="2770" y="1712"/>
                    <a:pt x="3083" y="1700"/>
                  </a:cubicBezTo>
                  <a:cubicBezTo>
                    <a:pt x="4683" y="3959"/>
                    <a:pt x="8502" y="8587"/>
                    <a:pt x="12948" y="8587"/>
                  </a:cubicBezTo>
                  <a:cubicBezTo>
                    <a:pt x="13341" y="8587"/>
                    <a:pt x="13739" y="8551"/>
                    <a:pt x="14141" y="8474"/>
                  </a:cubicBezTo>
                  <a:cubicBezTo>
                    <a:pt x="18859" y="7570"/>
                    <a:pt x="19637" y="2887"/>
                    <a:pt x="19730" y="601"/>
                  </a:cubicBezTo>
                  <a:close/>
                  <a:moveTo>
                    <a:pt x="19448" y="0"/>
                  </a:moveTo>
                  <a:cubicBezTo>
                    <a:pt x="19375" y="0"/>
                    <a:pt x="19303" y="28"/>
                    <a:pt x="19249" y="77"/>
                  </a:cubicBezTo>
                  <a:cubicBezTo>
                    <a:pt x="19190" y="132"/>
                    <a:pt x="19156" y="207"/>
                    <a:pt x="19154" y="287"/>
                  </a:cubicBezTo>
                  <a:cubicBezTo>
                    <a:pt x="19119" y="2288"/>
                    <a:pt x="18551" y="7034"/>
                    <a:pt x="14031" y="7899"/>
                  </a:cubicBezTo>
                  <a:cubicBezTo>
                    <a:pt x="13668" y="7969"/>
                    <a:pt x="13307" y="8001"/>
                    <a:pt x="12950" y="8001"/>
                  </a:cubicBezTo>
                  <a:cubicBezTo>
                    <a:pt x="8695" y="8001"/>
                    <a:pt x="4957" y="3359"/>
                    <a:pt x="3470" y="1233"/>
                  </a:cubicBezTo>
                  <a:cubicBezTo>
                    <a:pt x="3416" y="1155"/>
                    <a:pt x="3327" y="1108"/>
                    <a:pt x="3232" y="1108"/>
                  </a:cubicBezTo>
                  <a:cubicBezTo>
                    <a:pt x="3227" y="1108"/>
                    <a:pt x="3223" y="1108"/>
                    <a:pt x="3218" y="1108"/>
                  </a:cubicBezTo>
                  <a:cubicBezTo>
                    <a:pt x="2719" y="1130"/>
                    <a:pt x="2190" y="1119"/>
                    <a:pt x="1663" y="1149"/>
                  </a:cubicBezTo>
                  <a:cubicBezTo>
                    <a:pt x="1457" y="1160"/>
                    <a:pt x="1327" y="1376"/>
                    <a:pt x="1413" y="1563"/>
                  </a:cubicBezTo>
                  <a:cubicBezTo>
                    <a:pt x="2223" y="3323"/>
                    <a:pt x="3541" y="6925"/>
                    <a:pt x="3262" y="11289"/>
                  </a:cubicBezTo>
                  <a:cubicBezTo>
                    <a:pt x="2973" y="15808"/>
                    <a:pt x="994" y="17687"/>
                    <a:pt x="157" y="18285"/>
                  </a:cubicBezTo>
                  <a:cubicBezTo>
                    <a:pt x="39" y="18369"/>
                    <a:pt x="1" y="18526"/>
                    <a:pt x="66" y="18655"/>
                  </a:cubicBezTo>
                  <a:cubicBezTo>
                    <a:pt x="894" y="20293"/>
                    <a:pt x="1786" y="21526"/>
                    <a:pt x="2713" y="22322"/>
                  </a:cubicBezTo>
                  <a:cubicBezTo>
                    <a:pt x="5366" y="24595"/>
                    <a:pt x="6080" y="26716"/>
                    <a:pt x="5099" y="29412"/>
                  </a:cubicBezTo>
                  <a:cubicBezTo>
                    <a:pt x="4856" y="30080"/>
                    <a:pt x="4368" y="30994"/>
                    <a:pt x="3969" y="31715"/>
                  </a:cubicBezTo>
                  <a:cubicBezTo>
                    <a:pt x="3888" y="31861"/>
                    <a:pt x="3947" y="32045"/>
                    <a:pt x="4098" y="32120"/>
                  </a:cubicBezTo>
                  <a:cubicBezTo>
                    <a:pt x="8581" y="34297"/>
                    <a:pt x="12794" y="34953"/>
                    <a:pt x="16242" y="34953"/>
                  </a:cubicBezTo>
                  <a:cubicBezTo>
                    <a:pt x="20129" y="34953"/>
                    <a:pt x="23044" y="34119"/>
                    <a:pt x="24275" y="33694"/>
                  </a:cubicBezTo>
                  <a:cubicBezTo>
                    <a:pt x="24406" y="33649"/>
                    <a:pt x="24487" y="33520"/>
                    <a:pt x="24471" y="33383"/>
                  </a:cubicBezTo>
                  <a:cubicBezTo>
                    <a:pt x="24417" y="32942"/>
                    <a:pt x="24392" y="32611"/>
                    <a:pt x="24392" y="32373"/>
                  </a:cubicBezTo>
                  <a:cubicBezTo>
                    <a:pt x="24392" y="31387"/>
                    <a:pt x="24363" y="29971"/>
                    <a:pt x="24333" y="28471"/>
                  </a:cubicBezTo>
                  <a:cubicBezTo>
                    <a:pt x="24298" y="26780"/>
                    <a:pt x="24262" y="25031"/>
                    <a:pt x="24262" y="23661"/>
                  </a:cubicBezTo>
                  <a:cubicBezTo>
                    <a:pt x="24262" y="22587"/>
                    <a:pt x="24753" y="21513"/>
                    <a:pt x="25226" y="20477"/>
                  </a:cubicBezTo>
                  <a:cubicBezTo>
                    <a:pt x="25873" y="19064"/>
                    <a:pt x="26541" y="17604"/>
                    <a:pt x="26070" y="16034"/>
                  </a:cubicBezTo>
                  <a:cubicBezTo>
                    <a:pt x="25410" y="13834"/>
                    <a:pt x="25123" y="11895"/>
                    <a:pt x="25056" y="11397"/>
                  </a:cubicBezTo>
                  <a:lnTo>
                    <a:pt x="25086" y="11361"/>
                  </a:lnTo>
                  <a:cubicBezTo>
                    <a:pt x="25159" y="11272"/>
                    <a:pt x="25175" y="11149"/>
                    <a:pt x="25125" y="11046"/>
                  </a:cubicBezTo>
                  <a:cubicBezTo>
                    <a:pt x="23547" y="7764"/>
                    <a:pt x="22367" y="2437"/>
                    <a:pt x="21933" y="299"/>
                  </a:cubicBezTo>
                  <a:cubicBezTo>
                    <a:pt x="21905" y="163"/>
                    <a:pt x="21787" y="66"/>
                    <a:pt x="21649" y="65"/>
                  </a:cubicBezTo>
                  <a:cubicBezTo>
                    <a:pt x="20940" y="59"/>
                    <a:pt x="20184" y="46"/>
                    <a:pt x="19465" y="1"/>
                  </a:cubicBezTo>
                  <a:cubicBezTo>
                    <a:pt x="19460" y="0"/>
                    <a:pt x="19454" y="0"/>
                    <a:pt x="19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1698993" y="2595947"/>
              <a:ext cx="173210" cy="59393"/>
            </a:xfrm>
            <a:custGeom>
              <a:avLst/>
              <a:gdLst/>
              <a:ahLst/>
              <a:cxnLst/>
              <a:rect l="l" t="t" r="r" b="b"/>
              <a:pathLst>
                <a:path w="8542" h="2929" extrusionOk="0">
                  <a:moveTo>
                    <a:pt x="8212" y="0"/>
                  </a:moveTo>
                  <a:cubicBezTo>
                    <a:pt x="8180" y="0"/>
                    <a:pt x="8147" y="6"/>
                    <a:pt x="8114" y="17"/>
                  </a:cubicBezTo>
                  <a:cubicBezTo>
                    <a:pt x="2928" y="1747"/>
                    <a:pt x="271" y="2345"/>
                    <a:pt x="244" y="2351"/>
                  </a:cubicBezTo>
                  <a:cubicBezTo>
                    <a:pt x="98" y="2382"/>
                    <a:pt x="0" y="2519"/>
                    <a:pt x="16" y="2667"/>
                  </a:cubicBezTo>
                  <a:cubicBezTo>
                    <a:pt x="33" y="2816"/>
                    <a:pt x="158" y="2929"/>
                    <a:pt x="308" y="2929"/>
                  </a:cubicBezTo>
                  <a:cubicBezTo>
                    <a:pt x="329" y="2929"/>
                    <a:pt x="349" y="2926"/>
                    <a:pt x="370" y="2922"/>
                  </a:cubicBezTo>
                  <a:cubicBezTo>
                    <a:pt x="397" y="2916"/>
                    <a:pt x="3079" y="2313"/>
                    <a:pt x="8299" y="572"/>
                  </a:cubicBezTo>
                  <a:cubicBezTo>
                    <a:pt x="8456" y="523"/>
                    <a:pt x="8541" y="356"/>
                    <a:pt x="8489" y="201"/>
                  </a:cubicBezTo>
                  <a:cubicBezTo>
                    <a:pt x="8448" y="78"/>
                    <a:pt x="8334" y="0"/>
                    <a:pt x="8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1029532" y="2727901"/>
              <a:ext cx="669725" cy="205918"/>
            </a:xfrm>
            <a:custGeom>
              <a:avLst/>
              <a:gdLst/>
              <a:ahLst/>
              <a:cxnLst/>
              <a:rect l="l" t="t" r="r" b="b"/>
              <a:pathLst>
                <a:path w="33028" h="10155" extrusionOk="0">
                  <a:moveTo>
                    <a:pt x="6576" y="0"/>
                  </a:moveTo>
                  <a:lnTo>
                    <a:pt x="2428" y="670"/>
                  </a:lnTo>
                  <a:cubicBezTo>
                    <a:pt x="2428" y="670"/>
                    <a:pt x="0" y="3252"/>
                    <a:pt x="1601" y="4956"/>
                  </a:cubicBezTo>
                  <a:cubicBezTo>
                    <a:pt x="3202" y="6660"/>
                    <a:pt x="9812" y="8415"/>
                    <a:pt x="13374" y="8829"/>
                  </a:cubicBezTo>
                  <a:cubicBezTo>
                    <a:pt x="16331" y="9172"/>
                    <a:pt x="20034" y="10154"/>
                    <a:pt x="22182" y="10154"/>
                  </a:cubicBezTo>
                  <a:cubicBezTo>
                    <a:pt x="22623" y="10154"/>
                    <a:pt x="22998" y="10113"/>
                    <a:pt x="23288" y="10016"/>
                  </a:cubicBezTo>
                  <a:cubicBezTo>
                    <a:pt x="24991" y="9448"/>
                    <a:pt x="26283" y="8105"/>
                    <a:pt x="26283" y="8105"/>
                  </a:cubicBezTo>
                  <a:cubicBezTo>
                    <a:pt x="26283" y="8105"/>
                    <a:pt x="28605" y="9758"/>
                    <a:pt x="29483" y="9862"/>
                  </a:cubicBezTo>
                  <a:cubicBezTo>
                    <a:pt x="29570" y="9872"/>
                    <a:pt x="29645" y="9876"/>
                    <a:pt x="29710" y="9876"/>
                  </a:cubicBezTo>
                  <a:cubicBezTo>
                    <a:pt x="30302" y="9876"/>
                    <a:pt x="30052" y="9500"/>
                    <a:pt x="30052" y="9500"/>
                  </a:cubicBezTo>
                  <a:lnTo>
                    <a:pt x="27211" y="7126"/>
                  </a:lnTo>
                  <a:lnTo>
                    <a:pt x="27211" y="7126"/>
                  </a:lnTo>
                  <a:cubicBezTo>
                    <a:pt x="27212" y="7126"/>
                    <a:pt x="30540" y="8936"/>
                    <a:pt x="31335" y="8936"/>
                  </a:cubicBezTo>
                  <a:cubicBezTo>
                    <a:pt x="31356" y="8936"/>
                    <a:pt x="31376" y="8935"/>
                    <a:pt x="31394" y="8932"/>
                  </a:cubicBezTo>
                  <a:cubicBezTo>
                    <a:pt x="32065" y="8830"/>
                    <a:pt x="31858" y="8417"/>
                    <a:pt x="31858" y="8417"/>
                  </a:cubicBezTo>
                  <a:lnTo>
                    <a:pt x="28089" y="6093"/>
                  </a:lnTo>
                  <a:lnTo>
                    <a:pt x="28089" y="6093"/>
                  </a:lnTo>
                  <a:cubicBezTo>
                    <a:pt x="28089" y="6093"/>
                    <a:pt x="31858" y="7952"/>
                    <a:pt x="32307" y="7952"/>
                  </a:cubicBezTo>
                  <a:cubicBezTo>
                    <a:pt x="32313" y="7952"/>
                    <a:pt x="32319" y="7952"/>
                    <a:pt x="32324" y="7951"/>
                  </a:cubicBezTo>
                  <a:cubicBezTo>
                    <a:pt x="32685" y="7900"/>
                    <a:pt x="32736" y="7229"/>
                    <a:pt x="32375" y="7022"/>
                  </a:cubicBezTo>
                  <a:cubicBezTo>
                    <a:pt x="32017" y="6818"/>
                    <a:pt x="28162" y="4181"/>
                    <a:pt x="28442" y="4181"/>
                  </a:cubicBezTo>
                  <a:cubicBezTo>
                    <a:pt x="28445" y="4181"/>
                    <a:pt x="28448" y="4181"/>
                    <a:pt x="28451" y="4182"/>
                  </a:cubicBezTo>
                  <a:cubicBezTo>
                    <a:pt x="28812" y="4234"/>
                    <a:pt x="31290" y="5164"/>
                    <a:pt x="32271" y="5318"/>
                  </a:cubicBezTo>
                  <a:cubicBezTo>
                    <a:pt x="32473" y="5350"/>
                    <a:pt x="32607" y="5364"/>
                    <a:pt x="32694" y="5364"/>
                  </a:cubicBezTo>
                  <a:cubicBezTo>
                    <a:pt x="33028" y="5364"/>
                    <a:pt x="32654" y="5151"/>
                    <a:pt x="32736" y="4905"/>
                  </a:cubicBezTo>
                  <a:cubicBezTo>
                    <a:pt x="32839" y="4595"/>
                    <a:pt x="27332" y="2542"/>
                    <a:pt x="26682" y="2542"/>
                  </a:cubicBezTo>
                  <a:cubicBezTo>
                    <a:pt x="26032" y="2542"/>
                    <a:pt x="23042" y="7092"/>
                    <a:pt x="23042" y="7092"/>
                  </a:cubicBezTo>
                  <a:cubicBezTo>
                    <a:pt x="23042" y="7092"/>
                    <a:pt x="22906" y="7102"/>
                    <a:pt x="22645" y="7102"/>
                  </a:cubicBezTo>
                  <a:cubicBezTo>
                    <a:pt x="21601" y="7102"/>
                    <a:pt x="18542" y="6936"/>
                    <a:pt x="14070" y="5272"/>
                  </a:cubicBezTo>
                  <a:cubicBezTo>
                    <a:pt x="8478" y="3192"/>
                    <a:pt x="6576" y="0"/>
                    <a:pt x="6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1021806" y="2721960"/>
              <a:ext cx="680756" cy="217760"/>
            </a:xfrm>
            <a:custGeom>
              <a:avLst/>
              <a:gdLst/>
              <a:ahLst/>
              <a:cxnLst/>
              <a:rect l="l" t="t" r="r" b="b"/>
              <a:pathLst>
                <a:path w="33572" h="10739" extrusionOk="0">
                  <a:moveTo>
                    <a:pt x="6957" y="0"/>
                  </a:moveTo>
                  <a:cubicBezTo>
                    <a:pt x="6906" y="0"/>
                    <a:pt x="6855" y="14"/>
                    <a:pt x="6808" y="42"/>
                  </a:cubicBezTo>
                  <a:cubicBezTo>
                    <a:pt x="6669" y="124"/>
                    <a:pt x="6624" y="304"/>
                    <a:pt x="6707" y="443"/>
                  </a:cubicBezTo>
                  <a:cubicBezTo>
                    <a:pt x="6787" y="577"/>
                    <a:pt x="8725" y="3747"/>
                    <a:pt x="14347" y="5839"/>
                  </a:cubicBezTo>
                  <a:cubicBezTo>
                    <a:pt x="18842" y="7510"/>
                    <a:pt x="21900" y="7689"/>
                    <a:pt x="22998" y="7689"/>
                  </a:cubicBezTo>
                  <a:cubicBezTo>
                    <a:pt x="23265" y="7689"/>
                    <a:pt x="23417" y="7679"/>
                    <a:pt x="23445" y="7676"/>
                  </a:cubicBezTo>
                  <a:cubicBezTo>
                    <a:pt x="23535" y="7669"/>
                    <a:pt x="23616" y="7622"/>
                    <a:pt x="23666" y="7546"/>
                  </a:cubicBezTo>
                  <a:cubicBezTo>
                    <a:pt x="24998" y="5521"/>
                    <a:pt x="26686" y="3254"/>
                    <a:pt x="27063" y="3127"/>
                  </a:cubicBezTo>
                  <a:cubicBezTo>
                    <a:pt x="27646" y="3127"/>
                    <a:pt x="32132" y="4824"/>
                    <a:pt x="32811" y="5286"/>
                  </a:cubicBezTo>
                  <a:cubicBezTo>
                    <a:pt x="32813" y="5305"/>
                    <a:pt x="32814" y="5322"/>
                    <a:pt x="32816" y="5340"/>
                  </a:cubicBezTo>
                  <a:cubicBezTo>
                    <a:pt x="32781" y="5335"/>
                    <a:pt x="32741" y="5329"/>
                    <a:pt x="32698" y="5322"/>
                  </a:cubicBezTo>
                  <a:cubicBezTo>
                    <a:pt x="32119" y="5232"/>
                    <a:pt x="30945" y="4842"/>
                    <a:pt x="30088" y="4557"/>
                  </a:cubicBezTo>
                  <a:cubicBezTo>
                    <a:pt x="29397" y="4329"/>
                    <a:pt x="29031" y="4209"/>
                    <a:pt x="28873" y="4186"/>
                  </a:cubicBezTo>
                  <a:cubicBezTo>
                    <a:pt x="28860" y="4184"/>
                    <a:pt x="28847" y="4183"/>
                    <a:pt x="28835" y="4183"/>
                  </a:cubicBezTo>
                  <a:cubicBezTo>
                    <a:pt x="28708" y="4183"/>
                    <a:pt x="28572" y="4265"/>
                    <a:pt x="28530" y="4385"/>
                  </a:cubicBezTo>
                  <a:cubicBezTo>
                    <a:pt x="28347" y="4919"/>
                    <a:pt x="32566" y="7544"/>
                    <a:pt x="32609" y="7570"/>
                  </a:cubicBezTo>
                  <a:cubicBezTo>
                    <a:pt x="32681" y="7610"/>
                    <a:pt x="32708" y="7714"/>
                    <a:pt x="32709" y="7790"/>
                  </a:cubicBezTo>
                  <a:cubicBezTo>
                    <a:pt x="32710" y="7886"/>
                    <a:pt x="32676" y="7947"/>
                    <a:pt x="32694" y="7953"/>
                  </a:cubicBezTo>
                  <a:cubicBezTo>
                    <a:pt x="32396" y="7925"/>
                    <a:pt x="30377" y="7001"/>
                    <a:pt x="28599" y="6123"/>
                  </a:cubicBezTo>
                  <a:cubicBezTo>
                    <a:pt x="28557" y="6103"/>
                    <a:pt x="28513" y="6093"/>
                    <a:pt x="28470" y="6093"/>
                  </a:cubicBezTo>
                  <a:cubicBezTo>
                    <a:pt x="28367" y="6093"/>
                    <a:pt x="28268" y="6148"/>
                    <a:pt x="28214" y="6244"/>
                  </a:cubicBezTo>
                  <a:cubicBezTo>
                    <a:pt x="28139" y="6381"/>
                    <a:pt x="28183" y="6553"/>
                    <a:pt x="28315" y="6635"/>
                  </a:cubicBezTo>
                  <a:lnTo>
                    <a:pt x="31945" y="8872"/>
                  </a:lnTo>
                  <a:cubicBezTo>
                    <a:pt x="31911" y="8892"/>
                    <a:pt x="31843" y="8917"/>
                    <a:pt x="31729" y="8936"/>
                  </a:cubicBezTo>
                  <a:cubicBezTo>
                    <a:pt x="31723" y="8937"/>
                    <a:pt x="31715" y="8937"/>
                    <a:pt x="31707" y="8937"/>
                  </a:cubicBezTo>
                  <a:cubicBezTo>
                    <a:pt x="31293" y="8937"/>
                    <a:pt x="29344" y="8038"/>
                    <a:pt x="27732" y="7160"/>
                  </a:cubicBezTo>
                  <a:cubicBezTo>
                    <a:pt x="27687" y="7136"/>
                    <a:pt x="27640" y="7124"/>
                    <a:pt x="27592" y="7124"/>
                  </a:cubicBezTo>
                  <a:cubicBezTo>
                    <a:pt x="27498" y="7124"/>
                    <a:pt x="27406" y="7170"/>
                    <a:pt x="27350" y="7253"/>
                  </a:cubicBezTo>
                  <a:cubicBezTo>
                    <a:pt x="27265" y="7377"/>
                    <a:pt x="27288" y="7545"/>
                    <a:pt x="27404" y="7642"/>
                  </a:cubicBezTo>
                  <a:lnTo>
                    <a:pt x="30075" y="9876"/>
                  </a:lnTo>
                  <a:cubicBezTo>
                    <a:pt x="30016" y="9875"/>
                    <a:pt x="29957" y="9870"/>
                    <a:pt x="29898" y="9863"/>
                  </a:cubicBezTo>
                  <a:cubicBezTo>
                    <a:pt x="29239" y="9786"/>
                    <a:pt x="27461" y="8609"/>
                    <a:pt x="26832" y="8160"/>
                  </a:cubicBezTo>
                  <a:cubicBezTo>
                    <a:pt x="26781" y="8124"/>
                    <a:pt x="26722" y="8107"/>
                    <a:pt x="26663" y="8107"/>
                  </a:cubicBezTo>
                  <a:cubicBezTo>
                    <a:pt x="26585" y="8107"/>
                    <a:pt x="26508" y="8137"/>
                    <a:pt x="26451" y="8196"/>
                  </a:cubicBezTo>
                  <a:cubicBezTo>
                    <a:pt x="26438" y="8209"/>
                    <a:pt x="25192" y="9493"/>
                    <a:pt x="23575" y="10032"/>
                  </a:cubicBezTo>
                  <a:cubicBezTo>
                    <a:pt x="23318" y="10117"/>
                    <a:pt x="22976" y="10154"/>
                    <a:pt x="22571" y="10154"/>
                  </a:cubicBezTo>
                  <a:cubicBezTo>
                    <a:pt x="21339" y="10154"/>
                    <a:pt x="19523" y="9815"/>
                    <a:pt x="17754" y="9484"/>
                  </a:cubicBezTo>
                  <a:cubicBezTo>
                    <a:pt x="16419" y="9234"/>
                    <a:pt x="15039" y="8976"/>
                    <a:pt x="13788" y="8831"/>
                  </a:cubicBezTo>
                  <a:cubicBezTo>
                    <a:pt x="10154" y="8410"/>
                    <a:pt x="3685" y="6636"/>
                    <a:pt x="2194" y="5049"/>
                  </a:cubicBezTo>
                  <a:cubicBezTo>
                    <a:pt x="801" y="3566"/>
                    <a:pt x="2999" y="1187"/>
                    <a:pt x="3021" y="1164"/>
                  </a:cubicBezTo>
                  <a:cubicBezTo>
                    <a:pt x="3132" y="1047"/>
                    <a:pt x="3127" y="861"/>
                    <a:pt x="3008" y="751"/>
                  </a:cubicBezTo>
                  <a:cubicBezTo>
                    <a:pt x="2952" y="697"/>
                    <a:pt x="2880" y="671"/>
                    <a:pt x="2808" y="671"/>
                  </a:cubicBezTo>
                  <a:cubicBezTo>
                    <a:pt x="2730" y="671"/>
                    <a:pt x="2652" y="702"/>
                    <a:pt x="2595" y="762"/>
                  </a:cubicBezTo>
                  <a:cubicBezTo>
                    <a:pt x="2488" y="877"/>
                    <a:pt x="1" y="3567"/>
                    <a:pt x="1768" y="5450"/>
                  </a:cubicBezTo>
                  <a:cubicBezTo>
                    <a:pt x="3402" y="7188"/>
                    <a:pt x="10044" y="8986"/>
                    <a:pt x="13720" y="9413"/>
                  </a:cubicBezTo>
                  <a:cubicBezTo>
                    <a:pt x="14951" y="9555"/>
                    <a:pt x="16322" y="9811"/>
                    <a:pt x="17646" y="10060"/>
                  </a:cubicBezTo>
                  <a:cubicBezTo>
                    <a:pt x="19500" y="10405"/>
                    <a:pt x="21279" y="10739"/>
                    <a:pt x="22564" y="10739"/>
                  </a:cubicBezTo>
                  <a:cubicBezTo>
                    <a:pt x="23036" y="10739"/>
                    <a:pt x="23442" y="10693"/>
                    <a:pt x="23760" y="10587"/>
                  </a:cubicBezTo>
                  <a:cubicBezTo>
                    <a:pt x="25158" y="10120"/>
                    <a:pt x="26271" y="9170"/>
                    <a:pt x="26693" y="8776"/>
                  </a:cubicBezTo>
                  <a:cubicBezTo>
                    <a:pt x="27307" y="9201"/>
                    <a:pt x="29032" y="10350"/>
                    <a:pt x="29829" y="10444"/>
                  </a:cubicBezTo>
                  <a:cubicBezTo>
                    <a:pt x="29911" y="10454"/>
                    <a:pt x="30002" y="10461"/>
                    <a:pt x="30095" y="10461"/>
                  </a:cubicBezTo>
                  <a:cubicBezTo>
                    <a:pt x="30334" y="10461"/>
                    <a:pt x="30582" y="10409"/>
                    <a:pt x="30710" y="10199"/>
                  </a:cubicBezTo>
                  <a:cubicBezTo>
                    <a:pt x="30832" y="10000"/>
                    <a:pt x="30767" y="9768"/>
                    <a:pt x="30675" y="9630"/>
                  </a:cubicBezTo>
                  <a:cubicBezTo>
                    <a:pt x="30659" y="9607"/>
                    <a:pt x="30641" y="9586"/>
                    <a:pt x="30620" y="9567"/>
                  </a:cubicBezTo>
                  <a:lnTo>
                    <a:pt x="29741" y="8834"/>
                  </a:lnTo>
                  <a:lnTo>
                    <a:pt x="29741" y="8834"/>
                  </a:lnTo>
                  <a:cubicBezTo>
                    <a:pt x="30553" y="9208"/>
                    <a:pt x="31346" y="9519"/>
                    <a:pt x="31733" y="9519"/>
                  </a:cubicBezTo>
                  <a:cubicBezTo>
                    <a:pt x="31765" y="9519"/>
                    <a:pt x="31793" y="9517"/>
                    <a:pt x="31819" y="9513"/>
                  </a:cubicBezTo>
                  <a:cubicBezTo>
                    <a:pt x="32159" y="9461"/>
                    <a:pt x="32388" y="9327"/>
                    <a:pt x="32497" y="9115"/>
                  </a:cubicBezTo>
                  <a:cubicBezTo>
                    <a:pt x="32599" y="8917"/>
                    <a:pt x="32563" y="8701"/>
                    <a:pt x="32500" y="8577"/>
                  </a:cubicBezTo>
                  <a:cubicBezTo>
                    <a:pt x="32481" y="8537"/>
                    <a:pt x="32451" y="8502"/>
                    <a:pt x="32415" y="8475"/>
                  </a:cubicBezTo>
                  <a:lnTo>
                    <a:pt x="32415" y="8475"/>
                  </a:lnTo>
                  <a:cubicBezTo>
                    <a:pt x="32550" y="8515"/>
                    <a:pt x="32650" y="8535"/>
                    <a:pt x="32714" y="8535"/>
                  </a:cubicBezTo>
                  <a:cubicBezTo>
                    <a:pt x="32725" y="8535"/>
                    <a:pt x="32736" y="8534"/>
                    <a:pt x="32745" y="8533"/>
                  </a:cubicBezTo>
                  <a:cubicBezTo>
                    <a:pt x="33014" y="8495"/>
                    <a:pt x="33219" y="8279"/>
                    <a:pt x="33278" y="7970"/>
                  </a:cubicBezTo>
                  <a:cubicBezTo>
                    <a:pt x="33349" y="7602"/>
                    <a:pt x="33193" y="7227"/>
                    <a:pt x="32901" y="7061"/>
                  </a:cubicBezTo>
                  <a:cubicBezTo>
                    <a:pt x="32648" y="6916"/>
                    <a:pt x="31243" y="5957"/>
                    <a:pt x="30199" y="5210"/>
                  </a:cubicBezTo>
                  <a:lnTo>
                    <a:pt x="30199" y="5210"/>
                  </a:lnTo>
                  <a:cubicBezTo>
                    <a:pt x="31064" y="5495"/>
                    <a:pt x="32048" y="5811"/>
                    <a:pt x="32606" y="5899"/>
                  </a:cubicBezTo>
                  <a:cubicBezTo>
                    <a:pt x="32788" y="5928"/>
                    <a:pt x="32941" y="5950"/>
                    <a:pt x="33069" y="5950"/>
                  </a:cubicBezTo>
                  <a:cubicBezTo>
                    <a:pt x="33238" y="5950"/>
                    <a:pt x="33362" y="5911"/>
                    <a:pt x="33445" y="5795"/>
                  </a:cubicBezTo>
                  <a:cubicBezTo>
                    <a:pt x="33572" y="5621"/>
                    <a:pt x="33479" y="5441"/>
                    <a:pt x="33435" y="5355"/>
                  </a:cubicBezTo>
                  <a:cubicBezTo>
                    <a:pt x="33421" y="5329"/>
                    <a:pt x="33394" y="5292"/>
                    <a:pt x="33394" y="5290"/>
                  </a:cubicBezTo>
                  <a:cubicBezTo>
                    <a:pt x="33424" y="5200"/>
                    <a:pt x="33396" y="5059"/>
                    <a:pt x="33341" y="4982"/>
                  </a:cubicBezTo>
                  <a:cubicBezTo>
                    <a:pt x="32929" y="4410"/>
                    <a:pt x="27661" y="2541"/>
                    <a:pt x="27063" y="2541"/>
                  </a:cubicBezTo>
                  <a:cubicBezTo>
                    <a:pt x="26409" y="2541"/>
                    <a:pt x="24652" y="4989"/>
                    <a:pt x="23260" y="7099"/>
                  </a:cubicBezTo>
                  <a:cubicBezTo>
                    <a:pt x="23214" y="7100"/>
                    <a:pt x="23156" y="7101"/>
                    <a:pt x="23088" y="7101"/>
                  </a:cubicBezTo>
                  <a:cubicBezTo>
                    <a:pt x="22134" y="7101"/>
                    <a:pt x="19058" y="6967"/>
                    <a:pt x="14553" y="5291"/>
                  </a:cubicBezTo>
                  <a:cubicBezTo>
                    <a:pt x="9139" y="3276"/>
                    <a:pt x="7228" y="174"/>
                    <a:pt x="7209" y="143"/>
                  </a:cubicBezTo>
                  <a:cubicBezTo>
                    <a:pt x="7154" y="51"/>
                    <a:pt x="7057" y="0"/>
                    <a:pt x="6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1910358" y="2568631"/>
              <a:ext cx="411025" cy="399000"/>
            </a:xfrm>
            <a:custGeom>
              <a:avLst/>
              <a:gdLst/>
              <a:ahLst/>
              <a:cxnLst/>
              <a:rect l="l" t="t" r="r" b="b"/>
              <a:pathLst>
                <a:path w="20270" h="19677" extrusionOk="0">
                  <a:moveTo>
                    <a:pt x="18295" y="0"/>
                  </a:moveTo>
                  <a:lnTo>
                    <a:pt x="14059" y="1998"/>
                  </a:lnTo>
                  <a:cubicBezTo>
                    <a:pt x="14059" y="1998"/>
                    <a:pt x="12343" y="6009"/>
                    <a:pt x="11126" y="8222"/>
                  </a:cubicBezTo>
                  <a:cubicBezTo>
                    <a:pt x="9908" y="10437"/>
                    <a:pt x="6669" y="15028"/>
                    <a:pt x="6365" y="15420"/>
                  </a:cubicBezTo>
                  <a:cubicBezTo>
                    <a:pt x="6025" y="15855"/>
                    <a:pt x="5368" y="15972"/>
                    <a:pt x="5368" y="15972"/>
                  </a:cubicBezTo>
                  <a:cubicBezTo>
                    <a:pt x="5368" y="15972"/>
                    <a:pt x="4814" y="14422"/>
                    <a:pt x="4150" y="12762"/>
                  </a:cubicBezTo>
                  <a:cubicBezTo>
                    <a:pt x="3646" y="11501"/>
                    <a:pt x="2756" y="11048"/>
                    <a:pt x="1823" y="11048"/>
                  </a:cubicBezTo>
                  <a:cubicBezTo>
                    <a:pt x="1528" y="11048"/>
                    <a:pt x="1228" y="11093"/>
                    <a:pt x="935" y="11173"/>
                  </a:cubicBezTo>
                  <a:cubicBezTo>
                    <a:pt x="935" y="11173"/>
                    <a:pt x="0" y="11649"/>
                    <a:pt x="322" y="11924"/>
                  </a:cubicBezTo>
                  <a:cubicBezTo>
                    <a:pt x="532" y="12105"/>
                    <a:pt x="1101" y="12136"/>
                    <a:pt x="1585" y="12136"/>
                  </a:cubicBezTo>
                  <a:cubicBezTo>
                    <a:pt x="1841" y="12136"/>
                    <a:pt x="2074" y="12127"/>
                    <a:pt x="2217" y="12127"/>
                  </a:cubicBezTo>
                  <a:cubicBezTo>
                    <a:pt x="2631" y="12127"/>
                    <a:pt x="3136" y="12632"/>
                    <a:pt x="3136" y="12632"/>
                  </a:cubicBezTo>
                  <a:cubicBezTo>
                    <a:pt x="3136" y="12632"/>
                    <a:pt x="470" y="12747"/>
                    <a:pt x="379" y="13161"/>
                  </a:cubicBezTo>
                  <a:cubicBezTo>
                    <a:pt x="287" y="13574"/>
                    <a:pt x="610" y="13690"/>
                    <a:pt x="1391" y="13690"/>
                  </a:cubicBezTo>
                  <a:cubicBezTo>
                    <a:pt x="2171" y="13690"/>
                    <a:pt x="3169" y="13738"/>
                    <a:pt x="3398" y="13876"/>
                  </a:cubicBezTo>
                  <a:cubicBezTo>
                    <a:pt x="3628" y="14013"/>
                    <a:pt x="745" y="14122"/>
                    <a:pt x="424" y="14718"/>
                  </a:cubicBezTo>
                  <a:cubicBezTo>
                    <a:pt x="263" y="15018"/>
                    <a:pt x="715" y="15079"/>
                    <a:pt x="1275" y="15079"/>
                  </a:cubicBezTo>
                  <a:cubicBezTo>
                    <a:pt x="1672" y="15079"/>
                    <a:pt x="2122" y="15048"/>
                    <a:pt x="2447" y="15048"/>
                  </a:cubicBezTo>
                  <a:cubicBezTo>
                    <a:pt x="2579" y="15048"/>
                    <a:pt x="2690" y="15054"/>
                    <a:pt x="2769" y="15068"/>
                  </a:cubicBezTo>
                  <a:cubicBezTo>
                    <a:pt x="3637" y="15227"/>
                    <a:pt x="3598" y="15973"/>
                    <a:pt x="3598" y="15973"/>
                  </a:cubicBezTo>
                  <a:cubicBezTo>
                    <a:pt x="3598" y="15973"/>
                    <a:pt x="2806" y="15793"/>
                    <a:pt x="2089" y="15793"/>
                  </a:cubicBezTo>
                  <a:cubicBezTo>
                    <a:pt x="1623" y="15793"/>
                    <a:pt x="1188" y="15869"/>
                    <a:pt x="1024" y="16122"/>
                  </a:cubicBezTo>
                  <a:cubicBezTo>
                    <a:pt x="692" y="16634"/>
                    <a:pt x="2058" y="16668"/>
                    <a:pt x="2310" y="16738"/>
                  </a:cubicBezTo>
                  <a:cubicBezTo>
                    <a:pt x="3217" y="16994"/>
                    <a:pt x="2979" y="17948"/>
                    <a:pt x="3529" y="18697"/>
                  </a:cubicBezTo>
                  <a:cubicBezTo>
                    <a:pt x="3999" y="19339"/>
                    <a:pt x="4139" y="19676"/>
                    <a:pt x="5068" y="19676"/>
                  </a:cubicBezTo>
                  <a:cubicBezTo>
                    <a:pt x="6675" y="19676"/>
                    <a:pt x="11175" y="13781"/>
                    <a:pt x="13518" y="11576"/>
                  </a:cubicBezTo>
                  <a:cubicBezTo>
                    <a:pt x="15861" y="9371"/>
                    <a:pt x="19168" y="6110"/>
                    <a:pt x="19719" y="4410"/>
                  </a:cubicBezTo>
                  <a:cubicBezTo>
                    <a:pt x="20269" y="2711"/>
                    <a:pt x="18662" y="92"/>
                    <a:pt x="18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1909243" y="2562669"/>
              <a:ext cx="415871" cy="410863"/>
            </a:xfrm>
            <a:custGeom>
              <a:avLst/>
              <a:gdLst/>
              <a:ahLst/>
              <a:cxnLst/>
              <a:rect l="l" t="t" r="r" b="b"/>
              <a:pathLst>
                <a:path w="20509" h="20262" extrusionOk="0">
                  <a:moveTo>
                    <a:pt x="18344" y="1"/>
                  </a:moveTo>
                  <a:cubicBezTo>
                    <a:pt x="18209" y="1"/>
                    <a:pt x="18080" y="84"/>
                    <a:pt x="18048" y="217"/>
                  </a:cubicBezTo>
                  <a:cubicBezTo>
                    <a:pt x="18009" y="373"/>
                    <a:pt x="18086" y="526"/>
                    <a:pt x="18244" y="565"/>
                  </a:cubicBezTo>
                  <a:cubicBezTo>
                    <a:pt x="18566" y="761"/>
                    <a:pt x="19982" y="3110"/>
                    <a:pt x="19494" y="4614"/>
                  </a:cubicBezTo>
                  <a:cubicBezTo>
                    <a:pt x="18897" y="6456"/>
                    <a:pt x="14738" y="10370"/>
                    <a:pt x="13371" y="11657"/>
                  </a:cubicBezTo>
                  <a:cubicBezTo>
                    <a:pt x="12601" y="12380"/>
                    <a:pt x="11612" y="13487"/>
                    <a:pt x="10564" y="14660"/>
                  </a:cubicBezTo>
                  <a:cubicBezTo>
                    <a:pt x="8671" y="16777"/>
                    <a:pt x="6078" y="19677"/>
                    <a:pt x="5122" y="19677"/>
                  </a:cubicBezTo>
                  <a:cubicBezTo>
                    <a:pt x="4435" y="19677"/>
                    <a:pt x="4313" y="19507"/>
                    <a:pt x="3952" y="19002"/>
                  </a:cubicBezTo>
                  <a:lnTo>
                    <a:pt x="3820" y="18818"/>
                  </a:lnTo>
                  <a:cubicBezTo>
                    <a:pt x="3637" y="18569"/>
                    <a:pt x="3552" y="18280"/>
                    <a:pt x="3469" y="18000"/>
                  </a:cubicBezTo>
                  <a:cubicBezTo>
                    <a:pt x="3323" y="17508"/>
                    <a:pt x="3157" y="16951"/>
                    <a:pt x="2444" y="16749"/>
                  </a:cubicBezTo>
                  <a:cubicBezTo>
                    <a:pt x="2384" y="16733"/>
                    <a:pt x="2269" y="16715"/>
                    <a:pt x="2127" y="16697"/>
                  </a:cubicBezTo>
                  <a:cubicBezTo>
                    <a:pt x="1971" y="16677"/>
                    <a:pt x="1533" y="16620"/>
                    <a:pt x="1358" y="16537"/>
                  </a:cubicBezTo>
                  <a:cubicBezTo>
                    <a:pt x="1477" y="16426"/>
                    <a:pt x="1773" y="16377"/>
                    <a:pt x="2146" y="16377"/>
                  </a:cubicBezTo>
                  <a:cubicBezTo>
                    <a:pt x="2575" y="16377"/>
                    <a:pt x="3106" y="16442"/>
                    <a:pt x="3588" y="16552"/>
                  </a:cubicBezTo>
                  <a:cubicBezTo>
                    <a:pt x="3609" y="16557"/>
                    <a:pt x="3631" y="16559"/>
                    <a:pt x="3652" y="16559"/>
                  </a:cubicBezTo>
                  <a:cubicBezTo>
                    <a:pt x="3715" y="16559"/>
                    <a:pt x="3778" y="16538"/>
                    <a:pt x="3829" y="16500"/>
                  </a:cubicBezTo>
                  <a:cubicBezTo>
                    <a:pt x="3898" y="16447"/>
                    <a:pt x="3940" y="16368"/>
                    <a:pt x="3945" y="16281"/>
                  </a:cubicBezTo>
                  <a:cubicBezTo>
                    <a:pt x="3964" y="15935"/>
                    <a:pt x="3764" y="15235"/>
                    <a:pt x="2876" y="15073"/>
                  </a:cubicBezTo>
                  <a:cubicBezTo>
                    <a:pt x="2778" y="15055"/>
                    <a:pt x="2649" y="15049"/>
                    <a:pt x="2497" y="15049"/>
                  </a:cubicBezTo>
                  <a:cubicBezTo>
                    <a:pt x="2339" y="15049"/>
                    <a:pt x="2157" y="15056"/>
                    <a:pt x="1961" y="15064"/>
                  </a:cubicBezTo>
                  <a:cubicBezTo>
                    <a:pt x="1785" y="15069"/>
                    <a:pt x="1540" y="15079"/>
                    <a:pt x="1310" y="15079"/>
                  </a:cubicBezTo>
                  <a:cubicBezTo>
                    <a:pt x="1136" y="15079"/>
                    <a:pt x="970" y="15074"/>
                    <a:pt x="850" y="15057"/>
                  </a:cubicBezTo>
                  <a:cubicBezTo>
                    <a:pt x="1237" y="14844"/>
                    <a:pt x="2392" y="14678"/>
                    <a:pt x="2807" y="14619"/>
                  </a:cubicBezTo>
                  <a:cubicBezTo>
                    <a:pt x="3532" y="14514"/>
                    <a:pt x="3704" y="14489"/>
                    <a:pt x="3754" y="14244"/>
                  </a:cubicBezTo>
                  <a:cubicBezTo>
                    <a:pt x="3778" y="14123"/>
                    <a:pt x="3711" y="13982"/>
                    <a:pt x="3605" y="13918"/>
                  </a:cubicBezTo>
                  <a:cubicBezTo>
                    <a:pt x="3275" y="13719"/>
                    <a:pt x="2111" y="13690"/>
                    <a:pt x="1446" y="13690"/>
                  </a:cubicBezTo>
                  <a:cubicBezTo>
                    <a:pt x="829" y="13690"/>
                    <a:pt x="725" y="13607"/>
                    <a:pt x="713" y="13596"/>
                  </a:cubicBezTo>
                  <a:cubicBezTo>
                    <a:pt x="711" y="13588"/>
                    <a:pt x="711" y="13579"/>
                    <a:pt x="712" y="13571"/>
                  </a:cubicBezTo>
                  <a:cubicBezTo>
                    <a:pt x="980" y="13411"/>
                    <a:pt x="2185" y="13262"/>
                    <a:pt x="3203" y="13219"/>
                  </a:cubicBezTo>
                  <a:cubicBezTo>
                    <a:pt x="3458" y="13207"/>
                    <a:pt x="3578" y="12900"/>
                    <a:pt x="3398" y="12719"/>
                  </a:cubicBezTo>
                  <a:cubicBezTo>
                    <a:pt x="3338" y="12658"/>
                    <a:pt x="2792" y="12128"/>
                    <a:pt x="2272" y="12128"/>
                  </a:cubicBezTo>
                  <a:lnTo>
                    <a:pt x="2040" y="12131"/>
                  </a:lnTo>
                  <a:cubicBezTo>
                    <a:pt x="1954" y="12133"/>
                    <a:pt x="1822" y="12136"/>
                    <a:pt x="1669" y="12136"/>
                  </a:cubicBezTo>
                  <a:cubicBezTo>
                    <a:pt x="1321" y="12136"/>
                    <a:pt x="871" y="12121"/>
                    <a:pt x="658" y="12044"/>
                  </a:cubicBezTo>
                  <a:cubicBezTo>
                    <a:pt x="749" y="11955"/>
                    <a:pt x="926" y="11831"/>
                    <a:pt x="1098" y="11741"/>
                  </a:cubicBezTo>
                  <a:cubicBezTo>
                    <a:pt x="1318" y="11683"/>
                    <a:pt x="1586" y="11636"/>
                    <a:pt x="1872" y="11636"/>
                  </a:cubicBezTo>
                  <a:cubicBezTo>
                    <a:pt x="2599" y="11636"/>
                    <a:pt x="3446" y="11943"/>
                    <a:pt x="3935" y="13164"/>
                  </a:cubicBezTo>
                  <a:cubicBezTo>
                    <a:pt x="4589" y="14800"/>
                    <a:pt x="5143" y="16350"/>
                    <a:pt x="5149" y="16365"/>
                  </a:cubicBezTo>
                  <a:cubicBezTo>
                    <a:pt x="5192" y="16483"/>
                    <a:pt x="5304" y="16558"/>
                    <a:pt x="5427" y="16558"/>
                  </a:cubicBezTo>
                  <a:cubicBezTo>
                    <a:pt x="5443" y="16558"/>
                    <a:pt x="5460" y="16557"/>
                    <a:pt x="5476" y="16554"/>
                  </a:cubicBezTo>
                  <a:cubicBezTo>
                    <a:pt x="5506" y="16548"/>
                    <a:pt x="6247" y="16410"/>
                    <a:pt x="6651" y="15892"/>
                  </a:cubicBezTo>
                  <a:cubicBezTo>
                    <a:pt x="6993" y="15452"/>
                    <a:pt x="10224" y="10862"/>
                    <a:pt x="11435" y="8658"/>
                  </a:cubicBezTo>
                  <a:cubicBezTo>
                    <a:pt x="12647" y="6456"/>
                    <a:pt x="14365" y="2448"/>
                    <a:pt x="14382" y="2408"/>
                  </a:cubicBezTo>
                  <a:cubicBezTo>
                    <a:pt x="14454" y="2257"/>
                    <a:pt x="14387" y="2077"/>
                    <a:pt x="14234" y="2012"/>
                  </a:cubicBezTo>
                  <a:cubicBezTo>
                    <a:pt x="14196" y="1996"/>
                    <a:pt x="14156" y="1988"/>
                    <a:pt x="14118" y="1988"/>
                  </a:cubicBezTo>
                  <a:cubicBezTo>
                    <a:pt x="14000" y="1988"/>
                    <a:pt x="13889" y="2060"/>
                    <a:pt x="13845" y="2177"/>
                  </a:cubicBezTo>
                  <a:cubicBezTo>
                    <a:pt x="13827" y="2218"/>
                    <a:pt x="12120" y="6199"/>
                    <a:pt x="10923" y="8376"/>
                  </a:cubicBezTo>
                  <a:cubicBezTo>
                    <a:pt x="9724" y="10556"/>
                    <a:pt x="6527" y="15098"/>
                    <a:pt x="6188" y="15534"/>
                  </a:cubicBezTo>
                  <a:cubicBezTo>
                    <a:pt x="6036" y="15729"/>
                    <a:pt x="5788" y="15847"/>
                    <a:pt x="5605" y="15912"/>
                  </a:cubicBezTo>
                  <a:cubicBezTo>
                    <a:pt x="5419" y="15401"/>
                    <a:pt x="4977" y="14200"/>
                    <a:pt x="4477" y="12947"/>
                  </a:cubicBezTo>
                  <a:cubicBezTo>
                    <a:pt x="3981" y="11707"/>
                    <a:pt x="3063" y="11046"/>
                    <a:pt x="1889" y="11046"/>
                  </a:cubicBezTo>
                  <a:cubicBezTo>
                    <a:pt x="1580" y="11046"/>
                    <a:pt x="1253" y="11092"/>
                    <a:pt x="912" y="11185"/>
                  </a:cubicBezTo>
                  <a:cubicBezTo>
                    <a:pt x="893" y="11190"/>
                    <a:pt x="875" y="11197"/>
                    <a:pt x="856" y="11206"/>
                  </a:cubicBezTo>
                  <a:cubicBezTo>
                    <a:pt x="620" y="11327"/>
                    <a:pt x="64" y="11648"/>
                    <a:pt x="19" y="12031"/>
                  </a:cubicBezTo>
                  <a:cubicBezTo>
                    <a:pt x="1" y="12187"/>
                    <a:pt x="60" y="12333"/>
                    <a:pt x="185" y="12441"/>
                  </a:cubicBezTo>
                  <a:cubicBezTo>
                    <a:pt x="456" y="12672"/>
                    <a:pt x="997" y="12723"/>
                    <a:pt x="1617" y="12723"/>
                  </a:cubicBezTo>
                  <a:cubicBezTo>
                    <a:pt x="1734" y="12723"/>
                    <a:pt x="1852" y="12721"/>
                    <a:pt x="1973" y="12719"/>
                  </a:cubicBezTo>
                  <a:lnTo>
                    <a:pt x="1973" y="12719"/>
                  </a:lnTo>
                  <a:cubicBezTo>
                    <a:pt x="256" y="12900"/>
                    <a:pt x="179" y="13246"/>
                    <a:pt x="147" y="13391"/>
                  </a:cubicBezTo>
                  <a:cubicBezTo>
                    <a:pt x="97" y="13617"/>
                    <a:pt x="132" y="13808"/>
                    <a:pt x="252" y="13957"/>
                  </a:cubicBezTo>
                  <a:cubicBezTo>
                    <a:pt x="453" y="14209"/>
                    <a:pt x="845" y="14271"/>
                    <a:pt x="1368" y="14275"/>
                  </a:cubicBezTo>
                  <a:cubicBezTo>
                    <a:pt x="789" y="14411"/>
                    <a:pt x="373" y="14589"/>
                    <a:pt x="220" y="14873"/>
                  </a:cubicBezTo>
                  <a:cubicBezTo>
                    <a:pt x="98" y="15100"/>
                    <a:pt x="167" y="15270"/>
                    <a:pt x="218" y="15353"/>
                  </a:cubicBezTo>
                  <a:cubicBezTo>
                    <a:pt x="374" y="15603"/>
                    <a:pt x="744" y="15666"/>
                    <a:pt x="1315" y="15666"/>
                  </a:cubicBezTo>
                  <a:cubicBezTo>
                    <a:pt x="1513" y="15666"/>
                    <a:pt x="1736" y="15658"/>
                    <a:pt x="1982" y="15649"/>
                  </a:cubicBezTo>
                  <a:cubicBezTo>
                    <a:pt x="2166" y="15641"/>
                    <a:pt x="2354" y="15634"/>
                    <a:pt x="2506" y="15634"/>
                  </a:cubicBezTo>
                  <a:cubicBezTo>
                    <a:pt x="2618" y="15634"/>
                    <a:pt x="2711" y="15638"/>
                    <a:pt x="2770" y="15649"/>
                  </a:cubicBezTo>
                  <a:cubicBezTo>
                    <a:pt x="3000" y="15690"/>
                    <a:pt x="3142" y="15783"/>
                    <a:pt x="3228" y="15884"/>
                  </a:cubicBezTo>
                  <a:cubicBezTo>
                    <a:pt x="2922" y="15834"/>
                    <a:pt x="2545" y="15788"/>
                    <a:pt x="2176" y="15788"/>
                  </a:cubicBezTo>
                  <a:cubicBezTo>
                    <a:pt x="1611" y="15788"/>
                    <a:pt x="1067" y="15895"/>
                    <a:pt x="833" y="16256"/>
                  </a:cubicBezTo>
                  <a:cubicBezTo>
                    <a:pt x="687" y="16483"/>
                    <a:pt x="735" y="16670"/>
                    <a:pt x="777" y="16762"/>
                  </a:cubicBezTo>
                  <a:cubicBezTo>
                    <a:pt x="936" y="17105"/>
                    <a:pt x="1448" y="17199"/>
                    <a:pt x="2051" y="17277"/>
                  </a:cubicBezTo>
                  <a:cubicBezTo>
                    <a:pt x="2155" y="17291"/>
                    <a:pt x="2240" y="17300"/>
                    <a:pt x="2285" y="17312"/>
                  </a:cubicBezTo>
                  <a:cubicBezTo>
                    <a:pt x="2669" y="17421"/>
                    <a:pt x="2762" y="17680"/>
                    <a:pt x="2907" y="18168"/>
                  </a:cubicBezTo>
                  <a:cubicBezTo>
                    <a:pt x="3000" y="18480"/>
                    <a:pt x="3105" y="18833"/>
                    <a:pt x="3347" y="19164"/>
                  </a:cubicBezTo>
                  <a:lnTo>
                    <a:pt x="3476" y="19342"/>
                  </a:lnTo>
                  <a:cubicBezTo>
                    <a:pt x="3858" y="19876"/>
                    <a:pt x="4134" y="20262"/>
                    <a:pt x="5122" y="20262"/>
                  </a:cubicBezTo>
                  <a:cubicBezTo>
                    <a:pt x="6254" y="20262"/>
                    <a:pt x="8184" y="18198"/>
                    <a:pt x="11001" y="15048"/>
                  </a:cubicBezTo>
                  <a:cubicBezTo>
                    <a:pt x="12040" y="13888"/>
                    <a:pt x="13020" y="12789"/>
                    <a:pt x="13772" y="12083"/>
                  </a:cubicBezTo>
                  <a:cubicBezTo>
                    <a:pt x="17616" y="8465"/>
                    <a:pt x="19612" y="6148"/>
                    <a:pt x="20050" y="4794"/>
                  </a:cubicBezTo>
                  <a:cubicBezTo>
                    <a:pt x="20509" y="3382"/>
                    <a:pt x="19622" y="1608"/>
                    <a:pt x="19339" y="1098"/>
                  </a:cubicBezTo>
                  <a:cubicBezTo>
                    <a:pt x="19133" y="725"/>
                    <a:pt x="18739" y="90"/>
                    <a:pt x="18419" y="10"/>
                  </a:cubicBezTo>
                  <a:cubicBezTo>
                    <a:pt x="18394" y="4"/>
                    <a:pt x="18369" y="1"/>
                    <a:pt x="18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2019194" y="2892525"/>
              <a:ext cx="8435" cy="55783"/>
            </a:xfrm>
            <a:custGeom>
              <a:avLst/>
              <a:gdLst/>
              <a:ahLst/>
              <a:cxnLst/>
              <a:rect l="l" t="t" r="r" b="b"/>
              <a:pathLst>
                <a:path w="416" h="2751" extrusionOk="0">
                  <a:moveTo>
                    <a:pt x="1" y="0"/>
                  </a:moveTo>
                  <a:lnTo>
                    <a:pt x="415" y="2750"/>
                  </a:lnTo>
                  <a:cubicBezTo>
                    <a:pt x="415" y="1556"/>
                    <a:pt x="1" y="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2012623" y="2886604"/>
              <a:ext cx="20926" cy="67625"/>
            </a:xfrm>
            <a:custGeom>
              <a:avLst/>
              <a:gdLst/>
              <a:ahLst/>
              <a:cxnLst/>
              <a:rect l="l" t="t" r="r" b="b"/>
              <a:pathLst>
                <a:path w="1032" h="3335" extrusionOk="0">
                  <a:moveTo>
                    <a:pt x="325" y="1"/>
                  </a:moveTo>
                  <a:cubicBezTo>
                    <a:pt x="300" y="1"/>
                    <a:pt x="275" y="4"/>
                    <a:pt x="251" y="10"/>
                  </a:cubicBezTo>
                  <a:cubicBezTo>
                    <a:pt x="94" y="51"/>
                    <a:pt x="1" y="211"/>
                    <a:pt x="43" y="368"/>
                  </a:cubicBezTo>
                  <a:cubicBezTo>
                    <a:pt x="46" y="383"/>
                    <a:pt x="447" y="1901"/>
                    <a:pt x="447" y="3042"/>
                  </a:cubicBezTo>
                  <a:cubicBezTo>
                    <a:pt x="447" y="3204"/>
                    <a:pt x="578" y="3335"/>
                    <a:pt x="739" y="3335"/>
                  </a:cubicBezTo>
                  <a:cubicBezTo>
                    <a:pt x="901" y="3335"/>
                    <a:pt x="1032" y="3204"/>
                    <a:pt x="1032" y="3042"/>
                  </a:cubicBezTo>
                  <a:cubicBezTo>
                    <a:pt x="1032" y="1823"/>
                    <a:pt x="625" y="282"/>
                    <a:pt x="608" y="217"/>
                  </a:cubicBezTo>
                  <a:cubicBezTo>
                    <a:pt x="572" y="87"/>
                    <a:pt x="454"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1995062" y="2329807"/>
              <a:ext cx="62211" cy="54749"/>
            </a:xfrm>
            <a:custGeom>
              <a:avLst/>
              <a:gdLst/>
              <a:ahLst/>
              <a:cxnLst/>
              <a:rect l="l" t="t" r="r" b="b"/>
              <a:pathLst>
                <a:path w="3068" h="2700" extrusionOk="0">
                  <a:moveTo>
                    <a:pt x="2742" y="1"/>
                  </a:moveTo>
                  <a:cubicBezTo>
                    <a:pt x="2672" y="1"/>
                    <a:pt x="2602" y="26"/>
                    <a:pt x="2546" y="76"/>
                  </a:cubicBezTo>
                  <a:lnTo>
                    <a:pt x="199" y="2190"/>
                  </a:lnTo>
                  <a:cubicBezTo>
                    <a:pt x="1" y="2370"/>
                    <a:pt x="128" y="2698"/>
                    <a:pt x="395" y="2700"/>
                  </a:cubicBezTo>
                  <a:cubicBezTo>
                    <a:pt x="466" y="2700"/>
                    <a:pt x="537" y="2673"/>
                    <a:pt x="591" y="2624"/>
                  </a:cubicBezTo>
                  <a:lnTo>
                    <a:pt x="2938" y="511"/>
                  </a:lnTo>
                  <a:cubicBezTo>
                    <a:pt x="3057" y="403"/>
                    <a:pt x="3068" y="219"/>
                    <a:pt x="2959" y="98"/>
                  </a:cubicBezTo>
                  <a:cubicBezTo>
                    <a:pt x="2901" y="34"/>
                    <a:pt x="2822"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1446665" y="2446491"/>
              <a:ext cx="62171" cy="21778"/>
            </a:xfrm>
            <a:custGeom>
              <a:avLst/>
              <a:gdLst/>
              <a:ahLst/>
              <a:cxnLst/>
              <a:rect l="l" t="t" r="r" b="b"/>
              <a:pathLst>
                <a:path w="3066" h="1074" extrusionOk="0">
                  <a:moveTo>
                    <a:pt x="0" y="1073"/>
                  </a:moveTo>
                  <a:lnTo>
                    <a:pt x="306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9"/>
            <p:cNvSpPr/>
            <p:nvPr/>
          </p:nvSpPr>
          <p:spPr>
            <a:xfrm>
              <a:off x="1440318" y="2440570"/>
              <a:ext cx="75209" cy="33661"/>
            </a:xfrm>
            <a:custGeom>
              <a:avLst/>
              <a:gdLst/>
              <a:ahLst/>
              <a:cxnLst/>
              <a:rect l="l" t="t" r="r" b="b"/>
              <a:pathLst>
                <a:path w="3709" h="1660" extrusionOk="0">
                  <a:moveTo>
                    <a:pt x="3379" y="0"/>
                  </a:moveTo>
                  <a:cubicBezTo>
                    <a:pt x="3347" y="0"/>
                    <a:pt x="3315" y="5"/>
                    <a:pt x="3283" y="17"/>
                  </a:cubicBezTo>
                  <a:lnTo>
                    <a:pt x="217" y="1090"/>
                  </a:lnTo>
                  <a:cubicBezTo>
                    <a:pt x="82" y="1137"/>
                    <a:pt x="1" y="1275"/>
                    <a:pt x="25" y="1415"/>
                  </a:cubicBezTo>
                  <a:cubicBezTo>
                    <a:pt x="48" y="1556"/>
                    <a:pt x="170" y="1659"/>
                    <a:pt x="313" y="1659"/>
                  </a:cubicBezTo>
                  <a:cubicBezTo>
                    <a:pt x="347" y="1659"/>
                    <a:pt x="379" y="1653"/>
                    <a:pt x="410" y="1642"/>
                  </a:cubicBezTo>
                  <a:lnTo>
                    <a:pt x="3476" y="568"/>
                  </a:lnTo>
                  <a:cubicBezTo>
                    <a:pt x="3628" y="515"/>
                    <a:pt x="3709" y="349"/>
                    <a:pt x="3655" y="195"/>
                  </a:cubicBezTo>
                  <a:cubicBezTo>
                    <a:pt x="3613" y="75"/>
                    <a:pt x="3500" y="0"/>
                    <a:pt x="3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9"/>
            <p:cNvSpPr/>
            <p:nvPr/>
          </p:nvSpPr>
          <p:spPr>
            <a:xfrm>
              <a:off x="1482396" y="1693212"/>
              <a:ext cx="407963" cy="444828"/>
            </a:xfrm>
            <a:custGeom>
              <a:avLst/>
              <a:gdLst/>
              <a:ahLst/>
              <a:cxnLst/>
              <a:rect l="l" t="t" r="r" b="b"/>
              <a:pathLst>
                <a:path w="20119" h="21937" extrusionOk="0">
                  <a:moveTo>
                    <a:pt x="9961" y="1"/>
                  </a:moveTo>
                  <a:cubicBezTo>
                    <a:pt x="6279" y="1"/>
                    <a:pt x="2421" y="1144"/>
                    <a:pt x="1730" y="2893"/>
                  </a:cubicBezTo>
                  <a:cubicBezTo>
                    <a:pt x="616" y="5714"/>
                    <a:pt x="2171" y="10227"/>
                    <a:pt x="1154" y="12924"/>
                  </a:cubicBezTo>
                  <a:cubicBezTo>
                    <a:pt x="137" y="15622"/>
                    <a:pt x="0" y="19109"/>
                    <a:pt x="1043" y="20325"/>
                  </a:cubicBezTo>
                  <a:cubicBezTo>
                    <a:pt x="1043" y="20325"/>
                    <a:pt x="1905" y="21899"/>
                    <a:pt x="4372" y="21936"/>
                  </a:cubicBezTo>
                  <a:cubicBezTo>
                    <a:pt x="4385" y="21937"/>
                    <a:pt x="4399" y="21937"/>
                    <a:pt x="4412" y="21937"/>
                  </a:cubicBezTo>
                  <a:cubicBezTo>
                    <a:pt x="6823" y="21937"/>
                    <a:pt x="5256" y="18558"/>
                    <a:pt x="12420" y="17441"/>
                  </a:cubicBezTo>
                  <a:cubicBezTo>
                    <a:pt x="12804" y="17381"/>
                    <a:pt x="13134" y="17353"/>
                    <a:pt x="13414" y="17353"/>
                  </a:cubicBezTo>
                  <a:cubicBezTo>
                    <a:pt x="16829" y="17353"/>
                    <a:pt x="13019" y="21467"/>
                    <a:pt x="14064" y="21548"/>
                  </a:cubicBezTo>
                  <a:cubicBezTo>
                    <a:pt x="14124" y="21552"/>
                    <a:pt x="14189" y="21555"/>
                    <a:pt x="14257" y="21555"/>
                  </a:cubicBezTo>
                  <a:cubicBezTo>
                    <a:pt x="15478" y="21555"/>
                    <a:pt x="17970" y="20765"/>
                    <a:pt x="19015" y="17142"/>
                  </a:cubicBezTo>
                  <a:cubicBezTo>
                    <a:pt x="20119" y="13314"/>
                    <a:pt x="19327" y="4007"/>
                    <a:pt x="15767" y="1416"/>
                  </a:cubicBezTo>
                  <a:cubicBezTo>
                    <a:pt x="14413" y="431"/>
                    <a:pt x="12221" y="1"/>
                    <a:pt x="9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9"/>
            <p:cNvSpPr/>
            <p:nvPr/>
          </p:nvSpPr>
          <p:spPr>
            <a:xfrm>
              <a:off x="1475157" y="1687331"/>
              <a:ext cx="420454" cy="456670"/>
            </a:xfrm>
            <a:custGeom>
              <a:avLst/>
              <a:gdLst/>
              <a:ahLst/>
              <a:cxnLst/>
              <a:rect l="l" t="t" r="r" b="b"/>
              <a:pathLst>
                <a:path w="20735" h="22521" extrusionOk="0">
                  <a:moveTo>
                    <a:pt x="10341" y="577"/>
                  </a:moveTo>
                  <a:cubicBezTo>
                    <a:pt x="12526" y="577"/>
                    <a:pt x="14642" y="989"/>
                    <a:pt x="15952" y="1942"/>
                  </a:cubicBezTo>
                  <a:cubicBezTo>
                    <a:pt x="19381" y="4438"/>
                    <a:pt x="20148" y="13684"/>
                    <a:pt x="19091" y="17350"/>
                  </a:cubicBezTo>
                  <a:cubicBezTo>
                    <a:pt x="18128" y="20690"/>
                    <a:pt x="15869" y="21552"/>
                    <a:pt x="14631" y="21552"/>
                  </a:cubicBezTo>
                  <a:cubicBezTo>
                    <a:pt x="14598" y="21552"/>
                    <a:pt x="14565" y="21551"/>
                    <a:pt x="14533" y="21550"/>
                  </a:cubicBezTo>
                  <a:cubicBezTo>
                    <a:pt x="14573" y="21358"/>
                    <a:pt x="14749" y="20975"/>
                    <a:pt x="14883" y="20684"/>
                  </a:cubicBezTo>
                  <a:cubicBezTo>
                    <a:pt x="15305" y="19763"/>
                    <a:pt x="15831" y="18619"/>
                    <a:pt x="15286" y="17898"/>
                  </a:cubicBezTo>
                  <a:cubicBezTo>
                    <a:pt x="15009" y="17533"/>
                    <a:pt x="14508" y="17351"/>
                    <a:pt x="13764" y="17351"/>
                  </a:cubicBezTo>
                  <a:cubicBezTo>
                    <a:pt x="13461" y="17351"/>
                    <a:pt x="13117" y="17381"/>
                    <a:pt x="12732" y="17442"/>
                  </a:cubicBezTo>
                  <a:cubicBezTo>
                    <a:pt x="8171" y="18153"/>
                    <a:pt x="7017" y="19807"/>
                    <a:pt x="6253" y="20902"/>
                  </a:cubicBezTo>
                  <a:cubicBezTo>
                    <a:pt x="5813" y="21534"/>
                    <a:pt x="5554" y="21935"/>
                    <a:pt x="4804" y="21935"/>
                  </a:cubicBezTo>
                  <a:cubicBezTo>
                    <a:pt x="4781" y="21935"/>
                    <a:pt x="4758" y="21935"/>
                    <a:pt x="4734" y="21934"/>
                  </a:cubicBezTo>
                  <a:cubicBezTo>
                    <a:pt x="2489" y="21900"/>
                    <a:pt x="1693" y="20539"/>
                    <a:pt x="1656" y="20474"/>
                  </a:cubicBezTo>
                  <a:cubicBezTo>
                    <a:pt x="1647" y="20456"/>
                    <a:pt x="1635" y="20439"/>
                    <a:pt x="1623" y="20424"/>
                  </a:cubicBezTo>
                  <a:cubicBezTo>
                    <a:pt x="692" y="19338"/>
                    <a:pt x="768" y="16016"/>
                    <a:pt x="1785" y="13316"/>
                  </a:cubicBezTo>
                  <a:cubicBezTo>
                    <a:pt x="2305" y="11937"/>
                    <a:pt x="2182" y="10107"/>
                    <a:pt x="2063" y="8339"/>
                  </a:cubicBezTo>
                  <a:cubicBezTo>
                    <a:pt x="1941" y="6534"/>
                    <a:pt x="1815" y="4668"/>
                    <a:pt x="2360" y="3290"/>
                  </a:cubicBezTo>
                  <a:cubicBezTo>
                    <a:pt x="2678" y="2483"/>
                    <a:pt x="3870" y="1727"/>
                    <a:pt x="5629" y="1215"/>
                  </a:cubicBezTo>
                  <a:cubicBezTo>
                    <a:pt x="7031" y="808"/>
                    <a:pt x="8705" y="577"/>
                    <a:pt x="10341" y="577"/>
                  </a:cubicBezTo>
                  <a:close/>
                  <a:moveTo>
                    <a:pt x="10311" y="0"/>
                  </a:moveTo>
                  <a:cubicBezTo>
                    <a:pt x="8622" y="0"/>
                    <a:pt x="6904" y="236"/>
                    <a:pt x="5466" y="655"/>
                  </a:cubicBezTo>
                  <a:cubicBezTo>
                    <a:pt x="3503" y="1225"/>
                    <a:pt x="2206" y="2085"/>
                    <a:pt x="1815" y="3075"/>
                  </a:cubicBezTo>
                  <a:cubicBezTo>
                    <a:pt x="1222" y="4576"/>
                    <a:pt x="1353" y="6510"/>
                    <a:pt x="1479" y="8379"/>
                  </a:cubicBezTo>
                  <a:cubicBezTo>
                    <a:pt x="1599" y="10164"/>
                    <a:pt x="1713" y="11850"/>
                    <a:pt x="1238" y="13112"/>
                  </a:cubicBezTo>
                  <a:cubicBezTo>
                    <a:pt x="261" y="15703"/>
                    <a:pt x="1" y="19392"/>
                    <a:pt x="1161" y="20785"/>
                  </a:cubicBezTo>
                  <a:cubicBezTo>
                    <a:pt x="1300" y="21017"/>
                    <a:pt x="2274" y="22483"/>
                    <a:pt x="4725" y="22520"/>
                  </a:cubicBezTo>
                  <a:lnTo>
                    <a:pt x="4770" y="22520"/>
                  </a:lnTo>
                  <a:cubicBezTo>
                    <a:pt x="5839" y="22520"/>
                    <a:pt x="6254" y="21925"/>
                    <a:pt x="6734" y="21237"/>
                  </a:cubicBezTo>
                  <a:cubicBezTo>
                    <a:pt x="7482" y="20164"/>
                    <a:pt x="8509" y="18693"/>
                    <a:pt x="12822" y="18020"/>
                  </a:cubicBezTo>
                  <a:cubicBezTo>
                    <a:pt x="13205" y="17960"/>
                    <a:pt x="13518" y="17934"/>
                    <a:pt x="13774" y="17934"/>
                  </a:cubicBezTo>
                  <a:cubicBezTo>
                    <a:pt x="14418" y="17934"/>
                    <a:pt x="14698" y="18093"/>
                    <a:pt x="14819" y="18252"/>
                  </a:cubicBezTo>
                  <a:cubicBezTo>
                    <a:pt x="15153" y="18693"/>
                    <a:pt x="14690" y="19703"/>
                    <a:pt x="14351" y="20440"/>
                  </a:cubicBezTo>
                  <a:cubicBezTo>
                    <a:pt x="14034" y="21131"/>
                    <a:pt x="13825" y="21587"/>
                    <a:pt x="14010" y="21901"/>
                  </a:cubicBezTo>
                  <a:cubicBezTo>
                    <a:pt x="14055" y="21978"/>
                    <a:pt x="14167" y="22110"/>
                    <a:pt x="14399" y="22129"/>
                  </a:cubicBezTo>
                  <a:cubicBezTo>
                    <a:pt x="14464" y="22134"/>
                    <a:pt x="14533" y="22136"/>
                    <a:pt x="14605" y="22136"/>
                  </a:cubicBezTo>
                  <a:cubicBezTo>
                    <a:pt x="15994" y="22136"/>
                    <a:pt x="18589" y="21206"/>
                    <a:pt x="19654" y="17512"/>
                  </a:cubicBezTo>
                  <a:cubicBezTo>
                    <a:pt x="20734" y="13763"/>
                    <a:pt x="20043" y="4195"/>
                    <a:pt x="16297" y="1470"/>
                  </a:cubicBezTo>
                  <a:cubicBezTo>
                    <a:pt x="14888" y="444"/>
                    <a:pt x="12627" y="0"/>
                    <a:pt x="10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9"/>
            <p:cNvSpPr/>
            <p:nvPr/>
          </p:nvSpPr>
          <p:spPr>
            <a:xfrm>
              <a:off x="1516424" y="1902125"/>
              <a:ext cx="54040" cy="100272"/>
            </a:xfrm>
            <a:custGeom>
              <a:avLst/>
              <a:gdLst/>
              <a:ahLst/>
              <a:cxnLst/>
              <a:rect l="l" t="t" r="r" b="b"/>
              <a:pathLst>
                <a:path w="2665" h="4945" extrusionOk="0">
                  <a:moveTo>
                    <a:pt x="431" y="1"/>
                  </a:moveTo>
                  <a:cubicBezTo>
                    <a:pt x="283" y="1"/>
                    <a:pt x="167" y="170"/>
                    <a:pt x="131" y="640"/>
                  </a:cubicBezTo>
                  <a:cubicBezTo>
                    <a:pt x="1" y="2335"/>
                    <a:pt x="533" y="3950"/>
                    <a:pt x="1385" y="4517"/>
                  </a:cubicBezTo>
                  <a:cubicBezTo>
                    <a:pt x="1925" y="4878"/>
                    <a:pt x="2295" y="4944"/>
                    <a:pt x="2494" y="4944"/>
                  </a:cubicBezTo>
                  <a:cubicBezTo>
                    <a:pt x="2608" y="4944"/>
                    <a:pt x="2665" y="4923"/>
                    <a:pt x="2665" y="4923"/>
                  </a:cubicBezTo>
                  <a:lnTo>
                    <a:pt x="1425" y="1154"/>
                  </a:lnTo>
                  <a:cubicBezTo>
                    <a:pt x="1425" y="1154"/>
                    <a:pt x="81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1510360" y="1896204"/>
              <a:ext cx="66754" cy="112135"/>
            </a:xfrm>
            <a:custGeom>
              <a:avLst/>
              <a:gdLst/>
              <a:ahLst/>
              <a:cxnLst/>
              <a:rect l="l" t="t" r="r" b="b"/>
              <a:pathLst>
                <a:path w="3292" h="5530" extrusionOk="0">
                  <a:moveTo>
                    <a:pt x="778" y="620"/>
                  </a:moveTo>
                  <a:cubicBezTo>
                    <a:pt x="942" y="747"/>
                    <a:pt x="1234" y="1149"/>
                    <a:pt x="1454" y="1561"/>
                  </a:cubicBezTo>
                  <a:lnTo>
                    <a:pt x="2555" y="4908"/>
                  </a:lnTo>
                  <a:cubicBezTo>
                    <a:pt x="2387" y="4864"/>
                    <a:pt x="2150" y="4769"/>
                    <a:pt x="1846" y="4566"/>
                  </a:cubicBezTo>
                  <a:cubicBezTo>
                    <a:pt x="1086" y="4060"/>
                    <a:pt x="603" y="2506"/>
                    <a:pt x="722" y="954"/>
                  </a:cubicBezTo>
                  <a:cubicBezTo>
                    <a:pt x="735" y="780"/>
                    <a:pt x="758" y="677"/>
                    <a:pt x="778" y="620"/>
                  </a:cubicBezTo>
                  <a:close/>
                  <a:moveTo>
                    <a:pt x="724" y="1"/>
                  </a:moveTo>
                  <a:cubicBezTo>
                    <a:pt x="694" y="1"/>
                    <a:pt x="664" y="3"/>
                    <a:pt x="634" y="9"/>
                  </a:cubicBezTo>
                  <a:cubicBezTo>
                    <a:pt x="201" y="99"/>
                    <a:pt x="156" y="687"/>
                    <a:pt x="138" y="909"/>
                  </a:cubicBezTo>
                  <a:cubicBezTo>
                    <a:pt x="0" y="2713"/>
                    <a:pt x="568" y="4417"/>
                    <a:pt x="1521" y="5053"/>
                  </a:cubicBezTo>
                  <a:cubicBezTo>
                    <a:pt x="2108" y="5446"/>
                    <a:pt x="2533" y="5529"/>
                    <a:pt x="2791" y="5529"/>
                  </a:cubicBezTo>
                  <a:cubicBezTo>
                    <a:pt x="2941" y="5529"/>
                    <a:pt x="3034" y="5501"/>
                    <a:pt x="3068" y="5487"/>
                  </a:cubicBezTo>
                  <a:cubicBezTo>
                    <a:pt x="3215" y="5432"/>
                    <a:pt x="3291" y="5271"/>
                    <a:pt x="3241" y="5123"/>
                  </a:cubicBezTo>
                  <a:lnTo>
                    <a:pt x="2002" y="1356"/>
                  </a:lnTo>
                  <a:cubicBezTo>
                    <a:pt x="1997" y="1340"/>
                    <a:pt x="1990" y="1326"/>
                    <a:pt x="1983" y="1311"/>
                  </a:cubicBezTo>
                  <a:cubicBezTo>
                    <a:pt x="1661" y="701"/>
                    <a:pt x="119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9"/>
            <p:cNvSpPr/>
            <p:nvPr/>
          </p:nvSpPr>
          <p:spPr>
            <a:xfrm>
              <a:off x="1516708" y="1657947"/>
              <a:ext cx="310570" cy="461415"/>
            </a:xfrm>
            <a:custGeom>
              <a:avLst/>
              <a:gdLst/>
              <a:ahLst/>
              <a:cxnLst/>
              <a:rect l="l" t="t" r="r" b="b"/>
              <a:pathLst>
                <a:path w="15316" h="22755" extrusionOk="0">
                  <a:moveTo>
                    <a:pt x="7021" y="1"/>
                  </a:moveTo>
                  <a:cubicBezTo>
                    <a:pt x="5906" y="1"/>
                    <a:pt x="4708" y="277"/>
                    <a:pt x="3468" y="956"/>
                  </a:cubicBezTo>
                  <a:cubicBezTo>
                    <a:pt x="3468" y="956"/>
                    <a:pt x="1660" y="1648"/>
                    <a:pt x="831" y="5217"/>
                  </a:cubicBezTo>
                  <a:cubicBezTo>
                    <a:pt x="1" y="8787"/>
                    <a:pt x="2059" y="17657"/>
                    <a:pt x="2949" y="18494"/>
                  </a:cubicBezTo>
                  <a:cubicBezTo>
                    <a:pt x="3822" y="19315"/>
                    <a:pt x="6771" y="22755"/>
                    <a:pt x="9246" y="22755"/>
                  </a:cubicBezTo>
                  <a:cubicBezTo>
                    <a:pt x="9297" y="22755"/>
                    <a:pt x="9347" y="22753"/>
                    <a:pt x="9397" y="22750"/>
                  </a:cubicBezTo>
                  <a:cubicBezTo>
                    <a:pt x="10990" y="22657"/>
                    <a:pt x="14524" y="18536"/>
                    <a:pt x="14920" y="16596"/>
                  </a:cubicBezTo>
                  <a:cubicBezTo>
                    <a:pt x="15316" y="14656"/>
                    <a:pt x="14515" y="6239"/>
                    <a:pt x="13804" y="4276"/>
                  </a:cubicBezTo>
                  <a:cubicBezTo>
                    <a:pt x="13264" y="2782"/>
                    <a:pt x="10561" y="1"/>
                    <a:pt x="7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9"/>
            <p:cNvSpPr/>
            <p:nvPr/>
          </p:nvSpPr>
          <p:spPr>
            <a:xfrm>
              <a:off x="1510908" y="1652046"/>
              <a:ext cx="322047" cy="473257"/>
            </a:xfrm>
            <a:custGeom>
              <a:avLst/>
              <a:gdLst/>
              <a:ahLst/>
              <a:cxnLst/>
              <a:rect l="l" t="t" r="r" b="b"/>
              <a:pathLst>
                <a:path w="15882" h="23339" extrusionOk="0">
                  <a:moveTo>
                    <a:pt x="7317" y="588"/>
                  </a:moveTo>
                  <a:cubicBezTo>
                    <a:pt x="8119" y="588"/>
                    <a:pt x="8920" y="736"/>
                    <a:pt x="9705" y="1032"/>
                  </a:cubicBezTo>
                  <a:cubicBezTo>
                    <a:pt x="11938" y="1876"/>
                    <a:pt x="13452" y="3666"/>
                    <a:pt x="13815" y="4666"/>
                  </a:cubicBezTo>
                  <a:cubicBezTo>
                    <a:pt x="14522" y="6621"/>
                    <a:pt x="15286" y="15033"/>
                    <a:pt x="14919" y="16830"/>
                  </a:cubicBezTo>
                  <a:cubicBezTo>
                    <a:pt x="14530" y="18740"/>
                    <a:pt x="11044" y="22669"/>
                    <a:pt x="9666" y="22750"/>
                  </a:cubicBezTo>
                  <a:cubicBezTo>
                    <a:pt x="9623" y="22752"/>
                    <a:pt x="9580" y="22754"/>
                    <a:pt x="9536" y="22754"/>
                  </a:cubicBezTo>
                  <a:cubicBezTo>
                    <a:pt x="7552" y="22754"/>
                    <a:pt x="5117" y="20280"/>
                    <a:pt x="3939" y="19076"/>
                  </a:cubicBezTo>
                  <a:cubicBezTo>
                    <a:pt x="3733" y="18866"/>
                    <a:pt x="3563" y="18692"/>
                    <a:pt x="3436" y="18572"/>
                  </a:cubicBezTo>
                  <a:cubicBezTo>
                    <a:pt x="2680" y="17861"/>
                    <a:pt x="563" y="9186"/>
                    <a:pt x="1402" y="5574"/>
                  </a:cubicBezTo>
                  <a:cubicBezTo>
                    <a:pt x="2177" y="2239"/>
                    <a:pt x="3834" y="1530"/>
                    <a:pt x="3861" y="1518"/>
                  </a:cubicBezTo>
                  <a:lnTo>
                    <a:pt x="3860" y="1518"/>
                  </a:lnTo>
                  <a:cubicBezTo>
                    <a:pt x="3871" y="1514"/>
                    <a:pt x="3883" y="1509"/>
                    <a:pt x="3895" y="1503"/>
                  </a:cubicBezTo>
                  <a:cubicBezTo>
                    <a:pt x="5007" y="894"/>
                    <a:pt x="6163" y="588"/>
                    <a:pt x="7317" y="588"/>
                  </a:cubicBezTo>
                  <a:close/>
                  <a:moveTo>
                    <a:pt x="7312" y="0"/>
                  </a:moveTo>
                  <a:cubicBezTo>
                    <a:pt x="6068" y="0"/>
                    <a:pt x="4824" y="329"/>
                    <a:pt x="3628" y="982"/>
                  </a:cubicBezTo>
                  <a:cubicBezTo>
                    <a:pt x="3401" y="1078"/>
                    <a:pt x="1647" y="1930"/>
                    <a:pt x="832" y="5442"/>
                  </a:cubicBezTo>
                  <a:cubicBezTo>
                    <a:pt x="0" y="9022"/>
                    <a:pt x="2035" y="18057"/>
                    <a:pt x="3034" y="18998"/>
                  </a:cubicBezTo>
                  <a:cubicBezTo>
                    <a:pt x="3158" y="19114"/>
                    <a:pt x="3321" y="19283"/>
                    <a:pt x="3520" y="19486"/>
                  </a:cubicBezTo>
                  <a:cubicBezTo>
                    <a:pt x="4754" y="20746"/>
                    <a:pt x="7288" y="23338"/>
                    <a:pt x="9535" y="23338"/>
                  </a:cubicBezTo>
                  <a:cubicBezTo>
                    <a:pt x="9590" y="23338"/>
                    <a:pt x="9644" y="23336"/>
                    <a:pt x="9700" y="23334"/>
                  </a:cubicBezTo>
                  <a:cubicBezTo>
                    <a:pt x="11483" y="23229"/>
                    <a:pt x="15073" y="19002"/>
                    <a:pt x="15492" y="16946"/>
                  </a:cubicBezTo>
                  <a:cubicBezTo>
                    <a:pt x="15881" y="15043"/>
                    <a:pt x="15112" y="6530"/>
                    <a:pt x="14365" y="4467"/>
                  </a:cubicBezTo>
                  <a:cubicBezTo>
                    <a:pt x="13897" y="3176"/>
                    <a:pt x="12177" y="1341"/>
                    <a:pt x="9911" y="485"/>
                  </a:cubicBezTo>
                  <a:cubicBezTo>
                    <a:pt x="9056" y="161"/>
                    <a:pt x="8184" y="0"/>
                    <a:pt x="7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9"/>
            <p:cNvSpPr/>
            <p:nvPr/>
          </p:nvSpPr>
          <p:spPr>
            <a:xfrm>
              <a:off x="1598593" y="1886044"/>
              <a:ext cx="44894" cy="13768"/>
            </a:xfrm>
            <a:custGeom>
              <a:avLst/>
              <a:gdLst/>
              <a:ahLst/>
              <a:cxnLst/>
              <a:rect l="l" t="t" r="r" b="b"/>
              <a:pathLst>
                <a:path w="2214" h="679" extrusionOk="0">
                  <a:moveTo>
                    <a:pt x="1091" y="1"/>
                  </a:moveTo>
                  <a:cubicBezTo>
                    <a:pt x="778" y="1"/>
                    <a:pt x="23" y="177"/>
                    <a:pt x="6" y="448"/>
                  </a:cubicBezTo>
                  <a:cubicBezTo>
                    <a:pt x="0" y="538"/>
                    <a:pt x="81" y="568"/>
                    <a:pt x="204" y="568"/>
                  </a:cubicBezTo>
                  <a:cubicBezTo>
                    <a:pt x="454" y="568"/>
                    <a:pt x="879" y="440"/>
                    <a:pt x="1082" y="440"/>
                  </a:cubicBezTo>
                  <a:cubicBezTo>
                    <a:pt x="1090" y="440"/>
                    <a:pt x="1098" y="440"/>
                    <a:pt x="1105" y="441"/>
                  </a:cubicBezTo>
                  <a:cubicBezTo>
                    <a:pt x="1316" y="453"/>
                    <a:pt x="1806" y="679"/>
                    <a:pt x="2052" y="679"/>
                  </a:cubicBezTo>
                  <a:cubicBezTo>
                    <a:pt x="2137" y="679"/>
                    <a:pt x="2192" y="651"/>
                    <a:pt x="2196" y="579"/>
                  </a:cubicBezTo>
                  <a:cubicBezTo>
                    <a:pt x="2214" y="296"/>
                    <a:pt x="1414" y="18"/>
                    <a:pt x="1132" y="2"/>
                  </a:cubicBezTo>
                  <a:cubicBezTo>
                    <a:pt x="1119"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1718278" y="1872802"/>
              <a:ext cx="22001" cy="20805"/>
            </a:xfrm>
            <a:custGeom>
              <a:avLst/>
              <a:gdLst/>
              <a:ahLst/>
              <a:cxnLst/>
              <a:rect l="l" t="t" r="r" b="b"/>
              <a:pathLst>
                <a:path w="1085" h="1026" extrusionOk="0">
                  <a:moveTo>
                    <a:pt x="552" y="1"/>
                  </a:moveTo>
                  <a:cubicBezTo>
                    <a:pt x="531" y="1"/>
                    <a:pt x="510" y="2"/>
                    <a:pt x="489" y="5"/>
                  </a:cubicBezTo>
                  <a:cubicBezTo>
                    <a:pt x="283" y="29"/>
                    <a:pt x="112" y="176"/>
                    <a:pt x="57" y="375"/>
                  </a:cubicBezTo>
                  <a:cubicBezTo>
                    <a:pt x="1" y="575"/>
                    <a:pt x="72" y="788"/>
                    <a:pt x="234" y="916"/>
                  </a:cubicBezTo>
                  <a:cubicBezTo>
                    <a:pt x="327" y="988"/>
                    <a:pt x="439" y="1025"/>
                    <a:pt x="551" y="1025"/>
                  </a:cubicBezTo>
                  <a:cubicBezTo>
                    <a:pt x="637" y="1025"/>
                    <a:pt x="724" y="1003"/>
                    <a:pt x="802" y="959"/>
                  </a:cubicBezTo>
                  <a:cubicBezTo>
                    <a:pt x="983" y="857"/>
                    <a:pt x="1084" y="657"/>
                    <a:pt x="1060" y="452"/>
                  </a:cubicBezTo>
                  <a:cubicBezTo>
                    <a:pt x="1027" y="192"/>
                    <a:pt x="80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1665391" y="1966957"/>
              <a:ext cx="90255" cy="40555"/>
            </a:xfrm>
            <a:custGeom>
              <a:avLst/>
              <a:gdLst/>
              <a:ahLst/>
              <a:cxnLst/>
              <a:rect l="l" t="t" r="r" b="b"/>
              <a:pathLst>
                <a:path w="4451" h="2000" extrusionOk="0">
                  <a:moveTo>
                    <a:pt x="4123" y="1"/>
                  </a:moveTo>
                  <a:cubicBezTo>
                    <a:pt x="4054" y="1"/>
                    <a:pt x="3985" y="25"/>
                    <a:pt x="3930" y="74"/>
                  </a:cubicBezTo>
                  <a:cubicBezTo>
                    <a:pt x="2588" y="1258"/>
                    <a:pt x="1291" y="1415"/>
                    <a:pt x="697" y="1415"/>
                  </a:cubicBezTo>
                  <a:cubicBezTo>
                    <a:pt x="500" y="1415"/>
                    <a:pt x="381" y="1397"/>
                    <a:pt x="363" y="1395"/>
                  </a:cubicBezTo>
                  <a:cubicBezTo>
                    <a:pt x="347" y="1392"/>
                    <a:pt x="331" y="1391"/>
                    <a:pt x="316" y="1391"/>
                  </a:cubicBezTo>
                  <a:cubicBezTo>
                    <a:pt x="174" y="1391"/>
                    <a:pt x="50" y="1493"/>
                    <a:pt x="27" y="1636"/>
                  </a:cubicBezTo>
                  <a:cubicBezTo>
                    <a:pt x="1" y="1796"/>
                    <a:pt x="110" y="1946"/>
                    <a:pt x="269" y="1973"/>
                  </a:cubicBezTo>
                  <a:cubicBezTo>
                    <a:pt x="400" y="1990"/>
                    <a:pt x="534" y="2000"/>
                    <a:pt x="668" y="2000"/>
                  </a:cubicBezTo>
                  <a:cubicBezTo>
                    <a:pt x="675" y="2000"/>
                    <a:pt x="683" y="2000"/>
                    <a:pt x="691" y="2000"/>
                  </a:cubicBezTo>
                  <a:cubicBezTo>
                    <a:pt x="1387" y="2000"/>
                    <a:pt x="2839" y="1817"/>
                    <a:pt x="4317" y="512"/>
                  </a:cubicBezTo>
                  <a:cubicBezTo>
                    <a:pt x="4438" y="406"/>
                    <a:pt x="4450" y="221"/>
                    <a:pt x="4342" y="100"/>
                  </a:cubicBezTo>
                  <a:cubicBezTo>
                    <a:pt x="4284" y="34"/>
                    <a:pt x="4204"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1649026" y="1922161"/>
              <a:ext cx="70850" cy="51627"/>
            </a:xfrm>
            <a:custGeom>
              <a:avLst/>
              <a:gdLst/>
              <a:ahLst/>
              <a:cxnLst/>
              <a:rect l="l" t="t" r="r" b="b"/>
              <a:pathLst>
                <a:path w="3494" h="2546" extrusionOk="0">
                  <a:moveTo>
                    <a:pt x="2758" y="1"/>
                  </a:moveTo>
                  <a:cubicBezTo>
                    <a:pt x="2683" y="1"/>
                    <a:pt x="2609" y="29"/>
                    <a:pt x="2552" y="85"/>
                  </a:cubicBezTo>
                  <a:cubicBezTo>
                    <a:pt x="2437" y="199"/>
                    <a:pt x="2436" y="386"/>
                    <a:pt x="2551" y="500"/>
                  </a:cubicBezTo>
                  <a:cubicBezTo>
                    <a:pt x="2643" y="593"/>
                    <a:pt x="2902" y="919"/>
                    <a:pt x="2895" y="1204"/>
                  </a:cubicBezTo>
                  <a:cubicBezTo>
                    <a:pt x="2892" y="1325"/>
                    <a:pt x="2841" y="1426"/>
                    <a:pt x="2737" y="1522"/>
                  </a:cubicBezTo>
                  <a:cubicBezTo>
                    <a:pt x="2368" y="1859"/>
                    <a:pt x="1956" y="1957"/>
                    <a:pt x="1602" y="1957"/>
                  </a:cubicBezTo>
                  <a:cubicBezTo>
                    <a:pt x="1295" y="1957"/>
                    <a:pt x="1032" y="1883"/>
                    <a:pt x="878" y="1829"/>
                  </a:cubicBezTo>
                  <a:cubicBezTo>
                    <a:pt x="849" y="1818"/>
                    <a:pt x="820" y="1801"/>
                    <a:pt x="795" y="1746"/>
                  </a:cubicBezTo>
                  <a:cubicBezTo>
                    <a:pt x="680" y="1496"/>
                    <a:pt x="819" y="894"/>
                    <a:pt x="955" y="547"/>
                  </a:cubicBezTo>
                  <a:cubicBezTo>
                    <a:pt x="1014" y="396"/>
                    <a:pt x="940" y="227"/>
                    <a:pt x="789" y="169"/>
                  </a:cubicBezTo>
                  <a:cubicBezTo>
                    <a:pt x="754" y="155"/>
                    <a:pt x="717" y="148"/>
                    <a:pt x="682" y="148"/>
                  </a:cubicBezTo>
                  <a:cubicBezTo>
                    <a:pt x="565" y="148"/>
                    <a:pt x="455" y="219"/>
                    <a:pt x="411" y="334"/>
                  </a:cubicBezTo>
                  <a:cubicBezTo>
                    <a:pt x="368" y="443"/>
                    <a:pt x="1" y="1414"/>
                    <a:pt x="262" y="1988"/>
                  </a:cubicBezTo>
                  <a:cubicBezTo>
                    <a:pt x="348" y="2177"/>
                    <a:pt x="492" y="2312"/>
                    <a:pt x="681" y="2379"/>
                  </a:cubicBezTo>
                  <a:cubicBezTo>
                    <a:pt x="976" y="2487"/>
                    <a:pt x="1287" y="2543"/>
                    <a:pt x="1600" y="2545"/>
                  </a:cubicBezTo>
                  <a:cubicBezTo>
                    <a:pt x="2173" y="2545"/>
                    <a:pt x="2704" y="2344"/>
                    <a:pt x="3132" y="1954"/>
                  </a:cubicBezTo>
                  <a:cubicBezTo>
                    <a:pt x="3352" y="1752"/>
                    <a:pt x="3473" y="1497"/>
                    <a:pt x="3480" y="1218"/>
                  </a:cubicBezTo>
                  <a:cubicBezTo>
                    <a:pt x="3494" y="637"/>
                    <a:pt x="3020" y="142"/>
                    <a:pt x="2967" y="89"/>
                  </a:cubicBezTo>
                  <a:cubicBezTo>
                    <a:pt x="2909" y="30"/>
                    <a:pt x="2833" y="1"/>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9"/>
            <p:cNvSpPr/>
            <p:nvPr/>
          </p:nvSpPr>
          <p:spPr>
            <a:xfrm>
              <a:off x="1561889" y="1843093"/>
              <a:ext cx="88532" cy="32464"/>
            </a:xfrm>
            <a:custGeom>
              <a:avLst/>
              <a:gdLst/>
              <a:ahLst/>
              <a:cxnLst/>
              <a:rect l="l" t="t" r="r" b="b"/>
              <a:pathLst>
                <a:path w="4366" h="1601" extrusionOk="0">
                  <a:moveTo>
                    <a:pt x="2200" y="1"/>
                  </a:moveTo>
                  <a:cubicBezTo>
                    <a:pt x="2177" y="1"/>
                    <a:pt x="2152" y="1"/>
                    <a:pt x="2128" y="1"/>
                  </a:cubicBezTo>
                  <a:cubicBezTo>
                    <a:pt x="462" y="42"/>
                    <a:pt x="0" y="1273"/>
                    <a:pt x="0" y="1273"/>
                  </a:cubicBezTo>
                  <a:cubicBezTo>
                    <a:pt x="0" y="1273"/>
                    <a:pt x="996" y="584"/>
                    <a:pt x="1794" y="584"/>
                  </a:cubicBezTo>
                  <a:cubicBezTo>
                    <a:pt x="1902" y="584"/>
                    <a:pt x="2006" y="596"/>
                    <a:pt x="2104" y="625"/>
                  </a:cubicBezTo>
                  <a:cubicBezTo>
                    <a:pt x="2733" y="808"/>
                    <a:pt x="3401" y="1601"/>
                    <a:pt x="3926" y="1601"/>
                  </a:cubicBezTo>
                  <a:cubicBezTo>
                    <a:pt x="4088" y="1601"/>
                    <a:pt x="4236" y="1526"/>
                    <a:pt x="4365" y="1335"/>
                  </a:cubicBezTo>
                  <a:cubicBezTo>
                    <a:pt x="4365" y="1335"/>
                    <a:pt x="3811" y="1"/>
                    <a:pt x="2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1689624" y="1806023"/>
              <a:ext cx="88004" cy="31532"/>
            </a:xfrm>
            <a:custGeom>
              <a:avLst/>
              <a:gdLst/>
              <a:ahLst/>
              <a:cxnLst/>
              <a:rect l="l" t="t" r="r" b="b"/>
              <a:pathLst>
                <a:path w="4340" h="1555" extrusionOk="0">
                  <a:moveTo>
                    <a:pt x="1975" y="0"/>
                  </a:moveTo>
                  <a:cubicBezTo>
                    <a:pt x="615" y="0"/>
                    <a:pt x="0" y="1077"/>
                    <a:pt x="0" y="1077"/>
                  </a:cubicBezTo>
                  <a:cubicBezTo>
                    <a:pt x="120" y="1312"/>
                    <a:pt x="282" y="1399"/>
                    <a:pt x="473" y="1399"/>
                  </a:cubicBezTo>
                  <a:cubicBezTo>
                    <a:pt x="990" y="1399"/>
                    <a:pt x="1712" y="751"/>
                    <a:pt x="2331" y="651"/>
                  </a:cubicBezTo>
                  <a:cubicBezTo>
                    <a:pt x="2383" y="643"/>
                    <a:pt x="2436" y="639"/>
                    <a:pt x="2490" y="639"/>
                  </a:cubicBezTo>
                  <a:cubicBezTo>
                    <a:pt x="3315" y="639"/>
                    <a:pt x="4339" y="1554"/>
                    <a:pt x="4339" y="1554"/>
                  </a:cubicBezTo>
                  <a:cubicBezTo>
                    <a:pt x="4339" y="1554"/>
                    <a:pt x="4033" y="276"/>
                    <a:pt x="2384" y="31"/>
                  </a:cubicBezTo>
                  <a:cubicBezTo>
                    <a:pt x="2241" y="10"/>
                    <a:pt x="2105" y="0"/>
                    <a:pt x="1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1460292" y="1645881"/>
              <a:ext cx="165728" cy="474088"/>
            </a:xfrm>
            <a:custGeom>
              <a:avLst/>
              <a:gdLst/>
              <a:ahLst/>
              <a:cxnLst/>
              <a:rect l="l" t="t" r="r" b="b"/>
              <a:pathLst>
                <a:path w="8173" h="23380" extrusionOk="0">
                  <a:moveTo>
                    <a:pt x="6952" y="0"/>
                  </a:moveTo>
                  <a:cubicBezTo>
                    <a:pt x="6359" y="0"/>
                    <a:pt x="5351" y="300"/>
                    <a:pt x="3716" y="1534"/>
                  </a:cubicBezTo>
                  <a:cubicBezTo>
                    <a:pt x="537" y="3935"/>
                    <a:pt x="1764" y="7593"/>
                    <a:pt x="1956" y="11039"/>
                  </a:cubicBezTo>
                  <a:cubicBezTo>
                    <a:pt x="2150" y="14486"/>
                    <a:pt x="0" y="17993"/>
                    <a:pt x="1284" y="21194"/>
                  </a:cubicBezTo>
                  <a:cubicBezTo>
                    <a:pt x="1960" y="22882"/>
                    <a:pt x="2710" y="23380"/>
                    <a:pt x="3224" y="23380"/>
                  </a:cubicBezTo>
                  <a:cubicBezTo>
                    <a:pt x="3686" y="23380"/>
                    <a:pt x="3957" y="22979"/>
                    <a:pt x="3815" y="22679"/>
                  </a:cubicBezTo>
                  <a:cubicBezTo>
                    <a:pt x="3514" y="22044"/>
                    <a:pt x="1946" y="17420"/>
                    <a:pt x="3226" y="14132"/>
                  </a:cubicBezTo>
                  <a:cubicBezTo>
                    <a:pt x="4508" y="10842"/>
                    <a:pt x="3542" y="7489"/>
                    <a:pt x="4431" y="5590"/>
                  </a:cubicBezTo>
                  <a:cubicBezTo>
                    <a:pt x="5040" y="4291"/>
                    <a:pt x="6568" y="4086"/>
                    <a:pt x="7472" y="4086"/>
                  </a:cubicBezTo>
                  <a:cubicBezTo>
                    <a:pt x="7888" y="4086"/>
                    <a:pt x="8173" y="4130"/>
                    <a:pt x="8173" y="4130"/>
                  </a:cubicBezTo>
                  <a:lnTo>
                    <a:pt x="7704" y="268"/>
                  </a:lnTo>
                  <a:cubicBezTo>
                    <a:pt x="7704" y="268"/>
                    <a:pt x="7513"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1464754" y="1639980"/>
              <a:ext cx="167594" cy="485930"/>
            </a:xfrm>
            <a:custGeom>
              <a:avLst/>
              <a:gdLst/>
              <a:ahLst/>
              <a:cxnLst/>
              <a:rect l="l" t="t" r="r" b="b"/>
              <a:pathLst>
                <a:path w="8265" h="23964" extrusionOk="0">
                  <a:moveTo>
                    <a:pt x="6727" y="582"/>
                  </a:moveTo>
                  <a:cubicBezTo>
                    <a:pt x="6994" y="582"/>
                    <a:pt x="7142" y="655"/>
                    <a:pt x="7205" y="699"/>
                  </a:cubicBezTo>
                  <a:lnTo>
                    <a:pt x="7617" y="4095"/>
                  </a:lnTo>
                  <a:cubicBezTo>
                    <a:pt x="7507" y="4088"/>
                    <a:pt x="7376" y="4083"/>
                    <a:pt x="7231" y="4083"/>
                  </a:cubicBezTo>
                  <a:cubicBezTo>
                    <a:pt x="6256" y="4083"/>
                    <a:pt x="4621" y="4315"/>
                    <a:pt x="3945" y="5757"/>
                  </a:cubicBezTo>
                  <a:cubicBezTo>
                    <a:pt x="3515" y="6679"/>
                    <a:pt x="3494" y="7863"/>
                    <a:pt x="3469" y="9233"/>
                  </a:cubicBezTo>
                  <a:cubicBezTo>
                    <a:pt x="3443" y="10799"/>
                    <a:pt x="3413" y="12575"/>
                    <a:pt x="2733" y="14317"/>
                  </a:cubicBezTo>
                  <a:cubicBezTo>
                    <a:pt x="1423" y="17682"/>
                    <a:pt x="2988" y="22372"/>
                    <a:pt x="3330" y="23095"/>
                  </a:cubicBezTo>
                  <a:cubicBezTo>
                    <a:pt x="3359" y="23157"/>
                    <a:pt x="3315" y="23225"/>
                    <a:pt x="3301" y="23245"/>
                  </a:cubicBezTo>
                  <a:cubicBezTo>
                    <a:pt x="3277" y="23280"/>
                    <a:pt x="3192" y="23379"/>
                    <a:pt x="3004" y="23379"/>
                  </a:cubicBezTo>
                  <a:cubicBezTo>
                    <a:pt x="2983" y="23379"/>
                    <a:pt x="2961" y="23378"/>
                    <a:pt x="2938" y="23375"/>
                  </a:cubicBezTo>
                  <a:cubicBezTo>
                    <a:pt x="2740" y="23351"/>
                    <a:pt x="2040" y="23135"/>
                    <a:pt x="1336" y="21377"/>
                  </a:cubicBezTo>
                  <a:cubicBezTo>
                    <a:pt x="611" y="19569"/>
                    <a:pt x="1033" y="17655"/>
                    <a:pt x="1479" y="15628"/>
                  </a:cubicBezTo>
                  <a:cubicBezTo>
                    <a:pt x="1790" y="14220"/>
                    <a:pt x="2110" y="12764"/>
                    <a:pt x="2029" y="11314"/>
                  </a:cubicBezTo>
                  <a:cubicBezTo>
                    <a:pt x="1992" y="10647"/>
                    <a:pt x="1915" y="9965"/>
                    <a:pt x="1841" y="9306"/>
                  </a:cubicBezTo>
                  <a:cubicBezTo>
                    <a:pt x="1530" y="6526"/>
                    <a:pt x="1235" y="3900"/>
                    <a:pt x="3673" y="2060"/>
                  </a:cubicBezTo>
                  <a:cubicBezTo>
                    <a:pt x="5284" y="843"/>
                    <a:pt x="6219" y="582"/>
                    <a:pt x="6727" y="582"/>
                  </a:cubicBezTo>
                  <a:close/>
                  <a:moveTo>
                    <a:pt x="6724" y="0"/>
                  </a:moveTo>
                  <a:cubicBezTo>
                    <a:pt x="5862" y="0"/>
                    <a:pt x="4721" y="536"/>
                    <a:pt x="3320" y="1593"/>
                  </a:cubicBezTo>
                  <a:cubicBezTo>
                    <a:pt x="615" y="3634"/>
                    <a:pt x="942" y="6551"/>
                    <a:pt x="1259" y="9371"/>
                  </a:cubicBezTo>
                  <a:cubicBezTo>
                    <a:pt x="1332" y="10022"/>
                    <a:pt x="1408" y="10695"/>
                    <a:pt x="1444" y="11347"/>
                  </a:cubicBezTo>
                  <a:cubicBezTo>
                    <a:pt x="1522" y="12716"/>
                    <a:pt x="1209" y="14133"/>
                    <a:pt x="907" y="15502"/>
                  </a:cubicBezTo>
                  <a:cubicBezTo>
                    <a:pt x="462" y="17526"/>
                    <a:pt x="1" y="19619"/>
                    <a:pt x="793" y="21594"/>
                  </a:cubicBezTo>
                  <a:cubicBezTo>
                    <a:pt x="1564" y="23523"/>
                    <a:pt x="2423" y="23901"/>
                    <a:pt x="2867" y="23956"/>
                  </a:cubicBezTo>
                  <a:cubicBezTo>
                    <a:pt x="2913" y="23961"/>
                    <a:pt x="2959" y="23964"/>
                    <a:pt x="3005" y="23964"/>
                  </a:cubicBezTo>
                  <a:cubicBezTo>
                    <a:pt x="3321" y="23964"/>
                    <a:pt x="3602" y="23829"/>
                    <a:pt x="3776" y="23588"/>
                  </a:cubicBezTo>
                  <a:cubicBezTo>
                    <a:pt x="3941" y="23360"/>
                    <a:pt x="3972" y="23083"/>
                    <a:pt x="3859" y="22845"/>
                  </a:cubicBezTo>
                  <a:cubicBezTo>
                    <a:pt x="3584" y="22265"/>
                    <a:pt x="2046" y="17695"/>
                    <a:pt x="3279" y="14528"/>
                  </a:cubicBezTo>
                  <a:cubicBezTo>
                    <a:pt x="3995" y="12688"/>
                    <a:pt x="4027" y="10858"/>
                    <a:pt x="4056" y="9243"/>
                  </a:cubicBezTo>
                  <a:cubicBezTo>
                    <a:pt x="4078" y="7940"/>
                    <a:pt x="4097" y="6814"/>
                    <a:pt x="4476" y="6006"/>
                  </a:cubicBezTo>
                  <a:cubicBezTo>
                    <a:pt x="5016" y="4853"/>
                    <a:pt x="6425" y="4672"/>
                    <a:pt x="7260" y="4672"/>
                  </a:cubicBezTo>
                  <a:cubicBezTo>
                    <a:pt x="7639" y="4672"/>
                    <a:pt x="7900" y="4709"/>
                    <a:pt x="7907" y="4710"/>
                  </a:cubicBezTo>
                  <a:cubicBezTo>
                    <a:pt x="7922" y="4712"/>
                    <a:pt x="7937" y="4713"/>
                    <a:pt x="7952" y="4713"/>
                  </a:cubicBezTo>
                  <a:cubicBezTo>
                    <a:pt x="8124" y="4713"/>
                    <a:pt x="8264" y="4563"/>
                    <a:pt x="8243" y="4386"/>
                  </a:cubicBezTo>
                  <a:lnTo>
                    <a:pt x="7775" y="525"/>
                  </a:lnTo>
                  <a:cubicBezTo>
                    <a:pt x="7769" y="477"/>
                    <a:pt x="7751" y="430"/>
                    <a:pt x="7722" y="391"/>
                  </a:cubicBezTo>
                  <a:cubicBezTo>
                    <a:pt x="7687" y="342"/>
                    <a:pt x="7489" y="95"/>
                    <a:pt x="7009" y="21"/>
                  </a:cubicBezTo>
                  <a:cubicBezTo>
                    <a:pt x="6917" y="7"/>
                    <a:pt x="6822" y="0"/>
                    <a:pt x="6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1511111" y="1590885"/>
              <a:ext cx="476947" cy="542423"/>
            </a:xfrm>
            <a:custGeom>
              <a:avLst/>
              <a:gdLst/>
              <a:ahLst/>
              <a:cxnLst/>
              <a:rect l="l" t="t" r="r" b="b"/>
              <a:pathLst>
                <a:path w="23521" h="26750" extrusionOk="0">
                  <a:moveTo>
                    <a:pt x="8887" y="1"/>
                  </a:moveTo>
                  <a:cubicBezTo>
                    <a:pt x="8521" y="1"/>
                    <a:pt x="8163" y="18"/>
                    <a:pt x="7818" y="51"/>
                  </a:cubicBezTo>
                  <a:cubicBezTo>
                    <a:pt x="7703" y="41"/>
                    <a:pt x="7585" y="35"/>
                    <a:pt x="7463" y="35"/>
                  </a:cubicBezTo>
                  <a:cubicBezTo>
                    <a:pt x="7175" y="35"/>
                    <a:pt x="6866" y="66"/>
                    <a:pt x="6532" y="132"/>
                  </a:cubicBezTo>
                  <a:cubicBezTo>
                    <a:pt x="2380" y="972"/>
                    <a:pt x="1" y="3499"/>
                    <a:pt x="973" y="5060"/>
                  </a:cubicBezTo>
                  <a:cubicBezTo>
                    <a:pt x="1945" y="6621"/>
                    <a:pt x="5667" y="6842"/>
                    <a:pt x="5667" y="6842"/>
                  </a:cubicBezTo>
                  <a:lnTo>
                    <a:pt x="6245" y="6995"/>
                  </a:lnTo>
                  <a:cubicBezTo>
                    <a:pt x="6203" y="6812"/>
                    <a:pt x="6174" y="6625"/>
                    <a:pt x="6159" y="6437"/>
                  </a:cubicBezTo>
                  <a:cubicBezTo>
                    <a:pt x="6433" y="6266"/>
                    <a:pt x="6813" y="6105"/>
                    <a:pt x="7270" y="6105"/>
                  </a:cubicBezTo>
                  <a:cubicBezTo>
                    <a:pt x="7742" y="6105"/>
                    <a:pt x="8297" y="6276"/>
                    <a:pt x="8905" y="6785"/>
                  </a:cubicBezTo>
                  <a:cubicBezTo>
                    <a:pt x="10774" y="8350"/>
                    <a:pt x="12420" y="11165"/>
                    <a:pt x="12681" y="13939"/>
                  </a:cubicBezTo>
                  <a:cubicBezTo>
                    <a:pt x="13080" y="18144"/>
                    <a:pt x="15363" y="19435"/>
                    <a:pt x="15577" y="21200"/>
                  </a:cubicBezTo>
                  <a:cubicBezTo>
                    <a:pt x="15790" y="22965"/>
                    <a:pt x="12968" y="25547"/>
                    <a:pt x="12373" y="26178"/>
                  </a:cubicBezTo>
                  <a:cubicBezTo>
                    <a:pt x="11929" y="26652"/>
                    <a:pt x="13391" y="26750"/>
                    <a:pt x="14467" y="26750"/>
                  </a:cubicBezTo>
                  <a:cubicBezTo>
                    <a:pt x="14989" y="26750"/>
                    <a:pt x="15420" y="26726"/>
                    <a:pt x="15498" y="26712"/>
                  </a:cubicBezTo>
                  <a:cubicBezTo>
                    <a:pt x="19026" y="26062"/>
                    <a:pt x="21110" y="23455"/>
                    <a:pt x="22216" y="20178"/>
                  </a:cubicBezTo>
                  <a:cubicBezTo>
                    <a:pt x="23520" y="16318"/>
                    <a:pt x="21417" y="13664"/>
                    <a:pt x="19863" y="10384"/>
                  </a:cubicBezTo>
                  <a:cubicBezTo>
                    <a:pt x="18960" y="8478"/>
                    <a:pt x="18629" y="4823"/>
                    <a:pt x="15622" y="2166"/>
                  </a:cubicBezTo>
                  <a:cubicBezTo>
                    <a:pt x="13985" y="720"/>
                    <a:pt x="11279" y="1"/>
                    <a:pt x="8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1518736" y="1585024"/>
              <a:ext cx="471026" cy="554306"/>
            </a:xfrm>
            <a:custGeom>
              <a:avLst/>
              <a:gdLst/>
              <a:ahLst/>
              <a:cxnLst/>
              <a:rect l="l" t="t" r="r" b="b"/>
              <a:pathLst>
                <a:path w="23229" h="27336" extrusionOk="0">
                  <a:moveTo>
                    <a:pt x="8483" y="585"/>
                  </a:moveTo>
                  <a:cubicBezTo>
                    <a:pt x="10664" y="585"/>
                    <a:pt x="13377" y="1194"/>
                    <a:pt x="15052" y="2673"/>
                  </a:cubicBezTo>
                  <a:cubicBezTo>
                    <a:pt x="17180" y="4554"/>
                    <a:pt x="17930" y="6945"/>
                    <a:pt x="18532" y="8868"/>
                  </a:cubicBezTo>
                  <a:cubicBezTo>
                    <a:pt x="18765" y="9614"/>
                    <a:pt x="18967" y="10259"/>
                    <a:pt x="19223" y="10797"/>
                  </a:cubicBezTo>
                  <a:cubicBezTo>
                    <a:pt x="19501" y="11385"/>
                    <a:pt x="19797" y="11954"/>
                    <a:pt x="20089" y="12514"/>
                  </a:cubicBezTo>
                  <a:cubicBezTo>
                    <a:pt x="21433" y="15093"/>
                    <a:pt x="22594" y="17320"/>
                    <a:pt x="21563" y="20373"/>
                  </a:cubicBezTo>
                  <a:cubicBezTo>
                    <a:pt x="20335" y="24013"/>
                    <a:pt x="18150" y="26147"/>
                    <a:pt x="15070" y="26714"/>
                  </a:cubicBezTo>
                  <a:cubicBezTo>
                    <a:pt x="14937" y="26735"/>
                    <a:pt x="14603" y="26749"/>
                    <a:pt x="14206" y="26749"/>
                  </a:cubicBezTo>
                  <a:cubicBezTo>
                    <a:pt x="13512" y="26749"/>
                    <a:pt x="12627" y="26707"/>
                    <a:pt x="12286" y="26589"/>
                  </a:cubicBezTo>
                  <a:cubicBezTo>
                    <a:pt x="12344" y="26530"/>
                    <a:pt x="12412" y="26461"/>
                    <a:pt x="12491" y="26381"/>
                  </a:cubicBezTo>
                  <a:cubicBezTo>
                    <a:pt x="13451" y="25416"/>
                    <a:pt x="15697" y="23156"/>
                    <a:pt x="15492" y="21453"/>
                  </a:cubicBezTo>
                  <a:cubicBezTo>
                    <a:pt x="15400" y="20704"/>
                    <a:pt x="14982" y="20051"/>
                    <a:pt x="14497" y="19297"/>
                  </a:cubicBezTo>
                  <a:cubicBezTo>
                    <a:pt x="13756" y="18143"/>
                    <a:pt x="12835" y="16707"/>
                    <a:pt x="12598" y="14201"/>
                  </a:cubicBezTo>
                  <a:cubicBezTo>
                    <a:pt x="12345" y="11536"/>
                    <a:pt x="10787" y="8582"/>
                    <a:pt x="8717" y="6850"/>
                  </a:cubicBezTo>
                  <a:cubicBezTo>
                    <a:pt x="8043" y="6285"/>
                    <a:pt x="7422" y="6101"/>
                    <a:pt x="6896" y="6101"/>
                  </a:cubicBezTo>
                  <a:cubicBezTo>
                    <a:pt x="6355" y="6101"/>
                    <a:pt x="5916" y="6297"/>
                    <a:pt x="5628" y="6476"/>
                  </a:cubicBezTo>
                  <a:cubicBezTo>
                    <a:pt x="5534" y="6536"/>
                    <a:pt x="5482" y="6640"/>
                    <a:pt x="5491" y="6750"/>
                  </a:cubicBezTo>
                  <a:cubicBezTo>
                    <a:pt x="5495" y="6797"/>
                    <a:pt x="5499" y="6841"/>
                    <a:pt x="5505" y="6885"/>
                  </a:cubicBezTo>
                  <a:lnTo>
                    <a:pt x="5366" y="6848"/>
                  </a:lnTo>
                  <a:cubicBezTo>
                    <a:pt x="5346" y="6843"/>
                    <a:pt x="5328" y="6840"/>
                    <a:pt x="5308" y="6839"/>
                  </a:cubicBezTo>
                  <a:cubicBezTo>
                    <a:pt x="4314" y="6779"/>
                    <a:pt x="1577" y="6368"/>
                    <a:pt x="845" y="5194"/>
                  </a:cubicBezTo>
                  <a:cubicBezTo>
                    <a:pt x="624" y="4838"/>
                    <a:pt x="615" y="4419"/>
                    <a:pt x="818" y="3948"/>
                  </a:cubicBezTo>
                  <a:cubicBezTo>
                    <a:pt x="1323" y="2776"/>
                    <a:pt x="3187" y="1320"/>
                    <a:pt x="6215" y="708"/>
                  </a:cubicBezTo>
                  <a:cubicBezTo>
                    <a:pt x="6509" y="648"/>
                    <a:pt x="6810" y="617"/>
                    <a:pt x="7112" y="617"/>
                  </a:cubicBezTo>
                  <a:cubicBezTo>
                    <a:pt x="7231" y="617"/>
                    <a:pt x="7351" y="622"/>
                    <a:pt x="7471" y="632"/>
                  </a:cubicBezTo>
                  <a:cubicBezTo>
                    <a:pt x="7790" y="601"/>
                    <a:pt x="8129" y="585"/>
                    <a:pt x="8483" y="585"/>
                  </a:cubicBezTo>
                  <a:close/>
                  <a:moveTo>
                    <a:pt x="8498" y="0"/>
                  </a:moveTo>
                  <a:cubicBezTo>
                    <a:pt x="8137" y="0"/>
                    <a:pt x="7792" y="17"/>
                    <a:pt x="7468" y="49"/>
                  </a:cubicBezTo>
                  <a:cubicBezTo>
                    <a:pt x="7345" y="38"/>
                    <a:pt x="7219" y="32"/>
                    <a:pt x="7091" y="32"/>
                  </a:cubicBezTo>
                  <a:cubicBezTo>
                    <a:pt x="6771" y="32"/>
                    <a:pt x="6439" y="67"/>
                    <a:pt x="6098" y="135"/>
                  </a:cubicBezTo>
                  <a:cubicBezTo>
                    <a:pt x="3299" y="701"/>
                    <a:pt x="959" y="2139"/>
                    <a:pt x="280" y="3717"/>
                  </a:cubicBezTo>
                  <a:cubicBezTo>
                    <a:pt x="1" y="4365"/>
                    <a:pt x="24" y="4982"/>
                    <a:pt x="349" y="5504"/>
                  </a:cubicBezTo>
                  <a:cubicBezTo>
                    <a:pt x="1352" y="7115"/>
                    <a:pt x="4853" y="7395"/>
                    <a:pt x="5243" y="7420"/>
                  </a:cubicBezTo>
                  <a:lnTo>
                    <a:pt x="5793" y="7568"/>
                  </a:lnTo>
                  <a:cubicBezTo>
                    <a:pt x="5819" y="7574"/>
                    <a:pt x="5844" y="7577"/>
                    <a:pt x="5869" y="7577"/>
                  </a:cubicBezTo>
                  <a:cubicBezTo>
                    <a:pt x="6049" y="7577"/>
                    <a:pt x="6197" y="7408"/>
                    <a:pt x="6153" y="7219"/>
                  </a:cubicBezTo>
                  <a:cubicBezTo>
                    <a:pt x="6127" y="7109"/>
                    <a:pt x="6108" y="6998"/>
                    <a:pt x="6094" y="6885"/>
                  </a:cubicBezTo>
                  <a:cubicBezTo>
                    <a:pt x="6318" y="6771"/>
                    <a:pt x="6586" y="6688"/>
                    <a:pt x="6891" y="6688"/>
                  </a:cubicBezTo>
                  <a:cubicBezTo>
                    <a:pt x="7311" y="6688"/>
                    <a:pt x="7800" y="6845"/>
                    <a:pt x="8341" y="7298"/>
                  </a:cubicBezTo>
                  <a:cubicBezTo>
                    <a:pt x="10301" y="8940"/>
                    <a:pt x="11776" y="11735"/>
                    <a:pt x="12015" y="14256"/>
                  </a:cubicBezTo>
                  <a:cubicBezTo>
                    <a:pt x="12265" y="16904"/>
                    <a:pt x="13229" y="18406"/>
                    <a:pt x="14005" y="19613"/>
                  </a:cubicBezTo>
                  <a:cubicBezTo>
                    <a:pt x="14469" y="20337"/>
                    <a:pt x="14835" y="20908"/>
                    <a:pt x="14910" y="21524"/>
                  </a:cubicBezTo>
                  <a:cubicBezTo>
                    <a:pt x="15082" y="22945"/>
                    <a:pt x="12899" y="25143"/>
                    <a:pt x="12076" y="25969"/>
                  </a:cubicBezTo>
                  <a:cubicBezTo>
                    <a:pt x="11954" y="26092"/>
                    <a:pt x="11854" y="26193"/>
                    <a:pt x="11783" y="26267"/>
                  </a:cubicBezTo>
                  <a:cubicBezTo>
                    <a:pt x="11545" y="26522"/>
                    <a:pt x="11629" y="26749"/>
                    <a:pt x="11676" y="26835"/>
                  </a:cubicBezTo>
                  <a:cubicBezTo>
                    <a:pt x="11901" y="27248"/>
                    <a:pt x="13056" y="27335"/>
                    <a:pt x="13978" y="27335"/>
                  </a:cubicBezTo>
                  <a:cubicBezTo>
                    <a:pt x="14628" y="27335"/>
                    <a:pt x="15162" y="27292"/>
                    <a:pt x="15175" y="27289"/>
                  </a:cubicBezTo>
                  <a:cubicBezTo>
                    <a:pt x="18435" y="26688"/>
                    <a:pt x="20835" y="24361"/>
                    <a:pt x="22118" y="20561"/>
                  </a:cubicBezTo>
                  <a:cubicBezTo>
                    <a:pt x="23229" y="17271"/>
                    <a:pt x="21957" y="14829"/>
                    <a:pt x="20609" y="12243"/>
                  </a:cubicBezTo>
                  <a:cubicBezTo>
                    <a:pt x="20321" y="11691"/>
                    <a:pt x="20027" y="11129"/>
                    <a:pt x="19752" y="10546"/>
                  </a:cubicBezTo>
                  <a:cubicBezTo>
                    <a:pt x="19514" y="10046"/>
                    <a:pt x="19318" y="9419"/>
                    <a:pt x="19090" y="8694"/>
                  </a:cubicBezTo>
                  <a:cubicBezTo>
                    <a:pt x="18466" y="6702"/>
                    <a:pt x="17689" y="4224"/>
                    <a:pt x="15440" y="2236"/>
                  </a:cubicBezTo>
                  <a:cubicBezTo>
                    <a:pt x="13647" y="652"/>
                    <a:pt x="10768" y="0"/>
                    <a:pt x="8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1850110" y="2075834"/>
              <a:ext cx="18311" cy="21839"/>
            </a:xfrm>
            <a:custGeom>
              <a:avLst/>
              <a:gdLst/>
              <a:ahLst/>
              <a:cxnLst/>
              <a:rect l="l" t="t" r="r" b="b"/>
              <a:pathLst>
                <a:path w="903" h="1077" extrusionOk="0">
                  <a:moveTo>
                    <a:pt x="736" y="0"/>
                  </a:moveTo>
                  <a:cubicBezTo>
                    <a:pt x="680" y="0"/>
                    <a:pt x="627" y="33"/>
                    <a:pt x="602" y="87"/>
                  </a:cubicBezTo>
                  <a:cubicBezTo>
                    <a:pt x="479" y="363"/>
                    <a:pt x="306" y="613"/>
                    <a:pt x="92" y="827"/>
                  </a:cubicBezTo>
                  <a:cubicBezTo>
                    <a:pt x="1" y="920"/>
                    <a:pt x="66" y="1077"/>
                    <a:pt x="197" y="1077"/>
                  </a:cubicBezTo>
                  <a:cubicBezTo>
                    <a:pt x="235" y="1077"/>
                    <a:pt x="272" y="1061"/>
                    <a:pt x="300" y="1034"/>
                  </a:cubicBezTo>
                  <a:cubicBezTo>
                    <a:pt x="538" y="794"/>
                    <a:pt x="732" y="515"/>
                    <a:pt x="869" y="207"/>
                  </a:cubicBezTo>
                  <a:cubicBezTo>
                    <a:pt x="903" y="133"/>
                    <a:pt x="869" y="46"/>
                    <a:pt x="796" y="13"/>
                  </a:cubicBezTo>
                  <a:cubicBezTo>
                    <a:pt x="776" y="4"/>
                    <a:pt x="756"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9"/>
            <p:cNvSpPr/>
            <p:nvPr/>
          </p:nvSpPr>
          <p:spPr>
            <a:xfrm>
              <a:off x="1590542" y="1660320"/>
              <a:ext cx="282384" cy="388760"/>
            </a:xfrm>
            <a:custGeom>
              <a:avLst/>
              <a:gdLst/>
              <a:ahLst/>
              <a:cxnLst/>
              <a:rect l="l" t="t" r="r" b="b"/>
              <a:pathLst>
                <a:path w="13926" h="19172" extrusionOk="0">
                  <a:moveTo>
                    <a:pt x="2223" y="0"/>
                  </a:moveTo>
                  <a:cubicBezTo>
                    <a:pt x="1698" y="0"/>
                    <a:pt x="1239" y="124"/>
                    <a:pt x="866" y="371"/>
                  </a:cubicBezTo>
                  <a:cubicBezTo>
                    <a:pt x="276" y="761"/>
                    <a:pt x="0" y="1180"/>
                    <a:pt x="45" y="1616"/>
                  </a:cubicBezTo>
                  <a:cubicBezTo>
                    <a:pt x="138" y="2509"/>
                    <a:pt x="1581" y="3088"/>
                    <a:pt x="1642" y="3113"/>
                  </a:cubicBezTo>
                  <a:cubicBezTo>
                    <a:pt x="1659" y="3119"/>
                    <a:pt x="1676" y="3122"/>
                    <a:pt x="1693" y="3122"/>
                  </a:cubicBezTo>
                  <a:cubicBezTo>
                    <a:pt x="1752" y="3122"/>
                    <a:pt x="1807" y="3087"/>
                    <a:pt x="1830" y="3029"/>
                  </a:cubicBezTo>
                  <a:cubicBezTo>
                    <a:pt x="1859" y="2955"/>
                    <a:pt x="1823" y="2871"/>
                    <a:pt x="1750" y="2840"/>
                  </a:cubicBezTo>
                  <a:cubicBezTo>
                    <a:pt x="1378" y="2694"/>
                    <a:pt x="398" y="2183"/>
                    <a:pt x="336" y="1586"/>
                  </a:cubicBezTo>
                  <a:cubicBezTo>
                    <a:pt x="303" y="1267"/>
                    <a:pt x="535" y="941"/>
                    <a:pt x="1027" y="615"/>
                  </a:cubicBezTo>
                  <a:cubicBezTo>
                    <a:pt x="1352" y="400"/>
                    <a:pt x="1756" y="292"/>
                    <a:pt x="2223" y="292"/>
                  </a:cubicBezTo>
                  <a:cubicBezTo>
                    <a:pt x="2566" y="292"/>
                    <a:pt x="2944" y="351"/>
                    <a:pt x="3349" y="468"/>
                  </a:cubicBezTo>
                  <a:cubicBezTo>
                    <a:pt x="5476" y="1086"/>
                    <a:pt x="7853" y="3158"/>
                    <a:pt x="8763" y="5186"/>
                  </a:cubicBezTo>
                  <a:cubicBezTo>
                    <a:pt x="9363" y="6527"/>
                    <a:pt x="9638" y="8003"/>
                    <a:pt x="9904" y="9432"/>
                  </a:cubicBezTo>
                  <a:cubicBezTo>
                    <a:pt x="10249" y="11288"/>
                    <a:pt x="10575" y="13040"/>
                    <a:pt x="11569" y="14390"/>
                  </a:cubicBezTo>
                  <a:cubicBezTo>
                    <a:pt x="12012" y="14992"/>
                    <a:pt x="13472" y="17107"/>
                    <a:pt x="13627" y="19037"/>
                  </a:cubicBezTo>
                  <a:cubicBezTo>
                    <a:pt x="13633" y="19113"/>
                    <a:pt x="13697" y="19172"/>
                    <a:pt x="13772" y="19172"/>
                  </a:cubicBezTo>
                  <a:lnTo>
                    <a:pt x="13785" y="19172"/>
                  </a:lnTo>
                  <a:cubicBezTo>
                    <a:pt x="13865" y="19165"/>
                    <a:pt x="13925" y="19094"/>
                    <a:pt x="13918" y="19014"/>
                  </a:cubicBezTo>
                  <a:cubicBezTo>
                    <a:pt x="13761" y="17060"/>
                    <a:pt x="12387" y="15008"/>
                    <a:pt x="11805" y="14216"/>
                  </a:cubicBezTo>
                  <a:cubicBezTo>
                    <a:pt x="10850" y="12922"/>
                    <a:pt x="10530" y="11200"/>
                    <a:pt x="10191" y="9378"/>
                  </a:cubicBezTo>
                  <a:cubicBezTo>
                    <a:pt x="9923" y="7934"/>
                    <a:pt x="9644" y="6440"/>
                    <a:pt x="9029" y="5066"/>
                  </a:cubicBezTo>
                  <a:cubicBezTo>
                    <a:pt x="8089" y="2969"/>
                    <a:pt x="5630" y="826"/>
                    <a:pt x="3430" y="187"/>
                  </a:cubicBezTo>
                  <a:cubicBezTo>
                    <a:pt x="3000" y="62"/>
                    <a:pt x="2595" y="0"/>
                    <a:pt x="2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9"/>
            <p:cNvSpPr/>
            <p:nvPr/>
          </p:nvSpPr>
          <p:spPr>
            <a:xfrm>
              <a:off x="1574015" y="1629374"/>
              <a:ext cx="373572" cy="417635"/>
            </a:xfrm>
            <a:custGeom>
              <a:avLst/>
              <a:gdLst/>
              <a:ahLst/>
              <a:cxnLst/>
              <a:rect l="l" t="t" r="r" b="b"/>
              <a:pathLst>
                <a:path w="18423" h="20596" extrusionOk="0">
                  <a:moveTo>
                    <a:pt x="4304" y="1"/>
                  </a:moveTo>
                  <a:cubicBezTo>
                    <a:pt x="3006" y="1"/>
                    <a:pt x="1760" y="373"/>
                    <a:pt x="903" y="1224"/>
                  </a:cubicBezTo>
                  <a:cubicBezTo>
                    <a:pt x="246" y="1875"/>
                    <a:pt x="0" y="2417"/>
                    <a:pt x="171" y="2836"/>
                  </a:cubicBezTo>
                  <a:cubicBezTo>
                    <a:pt x="195" y="2892"/>
                    <a:pt x="249" y="2927"/>
                    <a:pt x="307" y="2927"/>
                  </a:cubicBezTo>
                  <a:cubicBezTo>
                    <a:pt x="326" y="2927"/>
                    <a:pt x="344" y="2923"/>
                    <a:pt x="362" y="2916"/>
                  </a:cubicBezTo>
                  <a:cubicBezTo>
                    <a:pt x="437" y="2885"/>
                    <a:pt x="473" y="2800"/>
                    <a:pt x="443" y="2725"/>
                  </a:cubicBezTo>
                  <a:cubicBezTo>
                    <a:pt x="322" y="2431"/>
                    <a:pt x="553" y="1983"/>
                    <a:pt x="1110" y="1430"/>
                  </a:cubicBezTo>
                  <a:cubicBezTo>
                    <a:pt x="1913" y="633"/>
                    <a:pt x="3081" y="285"/>
                    <a:pt x="4303" y="285"/>
                  </a:cubicBezTo>
                  <a:cubicBezTo>
                    <a:pt x="5844" y="285"/>
                    <a:pt x="7471" y="839"/>
                    <a:pt x="8561" y="1745"/>
                  </a:cubicBezTo>
                  <a:cubicBezTo>
                    <a:pt x="10426" y="3295"/>
                    <a:pt x="11499" y="5347"/>
                    <a:pt x="12152" y="8608"/>
                  </a:cubicBezTo>
                  <a:cubicBezTo>
                    <a:pt x="12703" y="11369"/>
                    <a:pt x="13350" y="13177"/>
                    <a:pt x="15178" y="14818"/>
                  </a:cubicBezTo>
                  <a:cubicBezTo>
                    <a:pt x="17324" y="16745"/>
                    <a:pt x="17790" y="18409"/>
                    <a:pt x="16737" y="20381"/>
                  </a:cubicBezTo>
                  <a:cubicBezTo>
                    <a:pt x="16686" y="20478"/>
                    <a:pt x="16756" y="20596"/>
                    <a:pt x="16867" y="20596"/>
                  </a:cubicBezTo>
                  <a:cubicBezTo>
                    <a:pt x="16920" y="20596"/>
                    <a:pt x="16970" y="20567"/>
                    <a:pt x="16996" y="20519"/>
                  </a:cubicBezTo>
                  <a:cubicBezTo>
                    <a:pt x="18423" y="17846"/>
                    <a:pt x="16878" y="15952"/>
                    <a:pt x="15373" y="14601"/>
                  </a:cubicBezTo>
                  <a:cubicBezTo>
                    <a:pt x="13605" y="13014"/>
                    <a:pt x="12977" y="11250"/>
                    <a:pt x="12437" y="8551"/>
                  </a:cubicBezTo>
                  <a:cubicBezTo>
                    <a:pt x="11772" y="5218"/>
                    <a:pt x="10668" y="3116"/>
                    <a:pt x="8748" y="1520"/>
                  </a:cubicBezTo>
                  <a:cubicBezTo>
                    <a:pt x="7613" y="575"/>
                    <a:pt x="5917" y="1"/>
                    <a:pt x="4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1534877" y="1665694"/>
              <a:ext cx="50694" cy="63124"/>
            </a:xfrm>
            <a:custGeom>
              <a:avLst/>
              <a:gdLst/>
              <a:ahLst/>
              <a:cxnLst/>
              <a:rect l="l" t="t" r="r" b="b"/>
              <a:pathLst>
                <a:path w="2500" h="3113" extrusionOk="0">
                  <a:moveTo>
                    <a:pt x="660" y="1"/>
                  </a:moveTo>
                  <a:cubicBezTo>
                    <a:pt x="618" y="1"/>
                    <a:pt x="577" y="19"/>
                    <a:pt x="548" y="54"/>
                  </a:cubicBezTo>
                  <a:cubicBezTo>
                    <a:pt x="138" y="542"/>
                    <a:pt x="1" y="1023"/>
                    <a:pt x="140" y="1480"/>
                  </a:cubicBezTo>
                  <a:cubicBezTo>
                    <a:pt x="466" y="2558"/>
                    <a:pt x="2229" y="3085"/>
                    <a:pt x="2303" y="3105"/>
                  </a:cubicBezTo>
                  <a:cubicBezTo>
                    <a:pt x="2317" y="3110"/>
                    <a:pt x="2331" y="3111"/>
                    <a:pt x="2345" y="3112"/>
                  </a:cubicBezTo>
                  <a:cubicBezTo>
                    <a:pt x="2417" y="3112"/>
                    <a:pt x="2478" y="3059"/>
                    <a:pt x="2489" y="2987"/>
                  </a:cubicBezTo>
                  <a:cubicBezTo>
                    <a:pt x="2499" y="2915"/>
                    <a:pt x="2455" y="2847"/>
                    <a:pt x="2385" y="2826"/>
                  </a:cubicBezTo>
                  <a:cubicBezTo>
                    <a:pt x="2369" y="2821"/>
                    <a:pt x="701" y="2324"/>
                    <a:pt x="420" y="1396"/>
                  </a:cubicBezTo>
                  <a:cubicBezTo>
                    <a:pt x="311" y="1038"/>
                    <a:pt x="430" y="650"/>
                    <a:pt x="772" y="242"/>
                  </a:cubicBezTo>
                  <a:cubicBezTo>
                    <a:pt x="824" y="180"/>
                    <a:pt x="816" y="87"/>
                    <a:pt x="754" y="35"/>
                  </a:cubicBezTo>
                  <a:cubicBezTo>
                    <a:pt x="727" y="12"/>
                    <a:pt x="693"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1544246" y="2092219"/>
              <a:ext cx="27719" cy="21981"/>
            </a:xfrm>
            <a:custGeom>
              <a:avLst/>
              <a:gdLst/>
              <a:ahLst/>
              <a:cxnLst/>
              <a:rect l="l" t="t" r="r" b="b"/>
              <a:pathLst>
                <a:path w="1367" h="1084" extrusionOk="0">
                  <a:moveTo>
                    <a:pt x="163" y="1"/>
                  </a:moveTo>
                  <a:cubicBezTo>
                    <a:pt x="128" y="1"/>
                    <a:pt x="94" y="13"/>
                    <a:pt x="66" y="37"/>
                  </a:cubicBezTo>
                  <a:cubicBezTo>
                    <a:pt x="6" y="92"/>
                    <a:pt x="1" y="184"/>
                    <a:pt x="54" y="244"/>
                  </a:cubicBezTo>
                  <a:cubicBezTo>
                    <a:pt x="348" y="578"/>
                    <a:pt x="701" y="857"/>
                    <a:pt x="1094" y="1066"/>
                  </a:cubicBezTo>
                  <a:cubicBezTo>
                    <a:pt x="1115" y="1078"/>
                    <a:pt x="1139" y="1083"/>
                    <a:pt x="1162" y="1083"/>
                  </a:cubicBezTo>
                  <a:lnTo>
                    <a:pt x="1163" y="1083"/>
                  </a:lnTo>
                  <a:cubicBezTo>
                    <a:pt x="1315" y="1083"/>
                    <a:pt x="1366" y="879"/>
                    <a:pt x="1230" y="807"/>
                  </a:cubicBezTo>
                  <a:cubicBezTo>
                    <a:pt x="868" y="614"/>
                    <a:pt x="544" y="358"/>
                    <a:pt x="273" y="50"/>
                  </a:cubicBezTo>
                  <a:cubicBezTo>
                    <a:pt x="244" y="18"/>
                    <a:pt x="203"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1507400" y="1957669"/>
              <a:ext cx="31146" cy="121888"/>
            </a:xfrm>
            <a:custGeom>
              <a:avLst/>
              <a:gdLst/>
              <a:ahLst/>
              <a:cxnLst/>
              <a:rect l="l" t="t" r="r" b="b"/>
              <a:pathLst>
                <a:path w="1536" h="6011" extrusionOk="0">
                  <a:moveTo>
                    <a:pt x="511" y="0"/>
                  </a:moveTo>
                  <a:cubicBezTo>
                    <a:pt x="438" y="0"/>
                    <a:pt x="374" y="56"/>
                    <a:pt x="367" y="131"/>
                  </a:cubicBezTo>
                  <a:cubicBezTo>
                    <a:pt x="352" y="272"/>
                    <a:pt x="0" y="3594"/>
                    <a:pt x="1226" y="5932"/>
                  </a:cubicBezTo>
                  <a:cubicBezTo>
                    <a:pt x="1250" y="5981"/>
                    <a:pt x="1300" y="6011"/>
                    <a:pt x="1355" y="6011"/>
                  </a:cubicBezTo>
                  <a:cubicBezTo>
                    <a:pt x="1465" y="6011"/>
                    <a:pt x="1536" y="5894"/>
                    <a:pt x="1485" y="5796"/>
                  </a:cubicBezTo>
                  <a:cubicBezTo>
                    <a:pt x="301" y="3538"/>
                    <a:pt x="655" y="196"/>
                    <a:pt x="658" y="163"/>
                  </a:cubicBezTo>
                  <a:cubicBezTo>
                    <a:pt x="666" y="82"/>
                    <a:pt x="610" y="10"/>
                    <a:pt x="528" y="1"/>
                  </a:cubicBezTo>
                  <a:cubicBezTo>
                    <a:pt x="523" y="1"/>
                    <a:pt x="517"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9"/>
            <p:cNvSpPr/>
            <p:nvPr/>
          </p:nvSpPr>
          <p:spPr>
            <a:xfrm>
              <a:off x="1809715" y="1674190"/>
              <a:ext cx="126491" cy="307224"/>
            </a:xfrm>
            <a:custGeom>
              <a:avLst/>
              <a:gdLst/>
              <a:ahLst/>
              <a:cxnLst/>
              <a:rect l="l" t="t" r="r" b="b"/>
              <a:pathLst>
                <a:path w="6238" h="15151" extrusionOk="0">
                  <a:moveTo>
                    <a:pt x="165" y="1"/>
                  </a:moveTo>
                  <a:cubicBezTo>
                    <a:pt x="134" y="1"/>
                    <a:pt x="103" y="10"/>
                    <a:pt x="77" y="30"/>
                  </a:cubicBezTo>
                  <a:cubicBezTo>
                    <a:pt x="13" y="80"/>
                    <a:pt x="1" y="172"/>
                    <a:pt x="51" y="236"/>
                  </a:cubicBezTo>
                  <a:cubicBezTo>
                    <a:pt x="788" y="1198"/>
                    <a:pt x="1765" y="2762"/>
                    <a:pt x="2231" y="4741"/>
                  </a:cubicBezTo>
                  <a:cubicBezTo>
                    <a:pt x="2565" y="6159"/>
                    <a:pt x="2639" y="7272"/>
                    <a:pt x="2698" y="8166"/>
                  </a:cubicBezTo>
                  <a:cubicBezTo>
                    <a:pt x="2806" y="9781"/>
                    <a:pt x="2877" y="10848"/>
                    <a:pt x="4275" y="12075"/>
                  </a:cubicBezTo>
                  <a:cubicBezTo>
                    <a:pt x="5209" y="12895"/>
                    <a:pt x="5799" y="13942"/>
                    <a:pt x="5938" y="15023"/>
                  </a:cubicBezTo>
                  <a:cubicBezTo>
                    <a:pt x="5948" y="15096"/>
                    <a:pt x="6009" y="15150"/>
                    <a:pt x="6083" y="15150"/>
                  </a:cubicBezTo>
                  <a:lnTo>
                    <a:pt x="6102" y="15150"/>
                  </a:lnTo>
                  <a:cubicBezTo>
                    <a:pt x="6182" y="15140"/>
                    <a:pt x="6238" y="15066"/>
                    <a:pt x="6228" y="14985"/>
                  </a:cubicBezTo>
                  <a:cubicBezTo>
                    <a:pt x="6081" y="13834"/>
                    <a:pt x="5455" y="12722"/>
                    <a:pt x="4469" y="11855"/>
                  </a:cubicBezTo>
                  <a:cubicBezTo>
                    <a:pt x="3162" y="10708"/>
                    <a:pt x="3097" y="9743"/>
                    <a:pt x="2990" y="8147"/>
                  </a:cubicBezTo>
                  <a:cubicBezTo>
                    <a:pt x="2931" y="7242"/>
                    <a:pt x="2855" y="6114"/>
                    <a:pt x="2515" y="4674"/>
                  </a:cubicBezTo>
                  <a:cubicBezTo>
                    <a:pt x="2038" y="2644"/>
                    <a:pt x="1037" y="1043"/>
                    <a:pt x="283" y="58"/>
                  </a:cubicBezTo>
                  <a:cubicBezTo>
                    <a:pt x="253" y="21"/>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1777776" y="1639716"/>
              <a:ext cx="16019" cy="14640"/>
            </a:xfrm>
            <a:custGeom>
              <a:avLst/>
              <a:gdLst/>
              <a:ahLst/>
              <a:cxnLst/>
              <a:rect l="l" t="t" r="r" b="b"/>
              <a:pathLst>
                <a:path w="790" h="722" extrusionOk="0">
                  <a:moveTo>
                    <a:pt x="166" y="0"/>
                  </a:moveTo>
                  <a:cubicBezTo>
                    <a:pt x="124" y="0"/>
                    <a:pt x="82" y="19"/>
                    <a:pt x="53" y="54"/>
                  </a:cubicBezTo>
                  <a:cubicBezTo>
                    <a:pt x="0" y="118"/>
                    <a:pt x="11" y="212"/>
                    <a:pt x="76" y="262"/>
                  </a:cubicBezTo>
                  <a:cubicBezTo>
                    <a:pt x="77" y="263"/>
                    <a:pt x="253" y="408"/>
                    <a:pt x="526" y="680"/>
                  </a:cubicBezTo>
                  <a:cubicBezTo>
                    <a:pt x="553" y="707"/>
                    <a:pt x="590" y="722"/>
                    <a:pt x="630" y="722"/>
                  </a:cubicBezTo>
                  <a:cubicBezTo>
                    <a:pt x="631" y="722"/>
                    <a:pt x="632" y="722"/>
                    <a:pt x="633" y="722"/>
                  </a:cubicBezTo>
                  <a:cubicBezTo>
                    <a:pt x="670" y="722"/>
                    <a:pt x="706" y="706"/>
                    <a:pt x="733" y="679"/>
                  </a:cubicBezTo>
                  <a:cubicBezTo>
                    <a:pt x="790" y="622"/>
                    <a:pt x="790" y="529"/>
                    <a:pt x="733" y="472"/>
                  </a:cubicBezTo>
                  <a:cubicBezTo>
                    <a:pt x="448" y="190"/>
                    <a:pt x="270" y="41"/>
                    <a:pt x="262" y="36"/>
                  </a:cubicBezTo>
                  <a:cubicBezTo>
                    <a:pt x="234" y="12"/>
                    <a:pt x="200"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1528408" y="4611607"/>
              <a:ext cx="300898" cy="282283"/>
            </a:xfrm>
            <a:custGeom>
              <a:avLst/>
              <a:gdLst/>
              <a:ahLst/>
              <a:cxnLst/>
              <a:rect l="l" t="t" r="r" b="b"/>
              <a:pathLst>
                <a:path w="14839" h="13921" extrusionOk="0">
                  <a:moveTo>
                    <a:pt x="1781" y="0"/>
                  </a:moveTo>
                  <a:cubicBezTo>
                    <a:pt x="1807" y="246"/>
                    <a:pt x="1821" y="385"/>
                    <a:pt x="1821" y="385"/>
                  </a:cubicBezTo>
                  <a:cubicBezTo>
                    <a:pt x="1821" y="385"/>
                    <a:pt x="521" y="3794"/>
                    <a:pt x="261" y="6135"/>
                  </a:cubicBezTo>
                  <a:cubicBezTo>
                    <a:pt x="1" y="8476"/>
                    <a:pt x="1886" y="9387"/>
                    <a:pt x="4562" y="10844"/>
                  </a:cubicBezTo>
                  <a:cubicBezTo>
                    <a:pt x="6592" y="11948"/>
                    <a:pt x="10394" y="13921"/>
                    <a:pt x="12515" y="13921"/>
                  </a:cubicBezTo>
                  <a:cubicBezTo>
                    <a:pt x="13190" y="13921"/>
                    <a:pt x="13695" y="13721"/>
                    <a:pt x="13918" y="13228"/>
                  </a:cubicBezTo>
                  <a:cubicBezTo>
                    <a:pt x="14838" y="11188"/>
                    <a:pt x="10561" y="6337"/>
                    <a:pt x="8397" y="2791"/>
                  </a:cubicBezTo>
                  <a:cubicBezTo>
                    <a:pt x="8021" y="2175"/>
                    <a:pt x="7717" y="1507"/>
                    <a:pt x="7464" y="802"/>
                  </a:cubicBezTo>
                  <a:cubicBezTo>
                    <a:pt x="6891" y="893"/>
                    <a:pt x="6350" y="931"/>
                    <a:pt x="5844" y="931"/>
                  </a:cubicBezTo>
                  <a:cubicBezTo>
                    <a:pt x="3962" y="931"/>
                    <a:pt x="2559" y="397"/>
                    <a:pt x="1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1522284" y="4605645"/>
              <a:ext cx="308765" cy="294166"/>
            </a:xfrm>
            <a:custGeom>
              <a:avLst/>
              <a:gdLst/>
              <a:ahLst/>
              <a:cxnLst/>
              <a:rect l="l" t="t" r="r" b="b"/>
              <a:pathLst>
                <a:path w="15227" h="14507" extrusionOk="0">
                  <a:moveTo>
                    <a:pt x="2401" y="767"/>
                  </a:moveTo>
                  <a:lnTo>
                    <a:pt x="2401" y="768"/>
                  </a:lnTo>
                  <a:cubicBezTo>
                    <a:pt x="3232" y="1126"/>
                    <a:pt x="4511" y="1517"/>
                    <a:pt x="6144" y="1517"/>
                  </a:cubicBezTo>
                  <a:cubicBezTo>
                    <a:pt x="6594" y="1517"/>
                    <a:pt x="7071" y="1487"/>
                    <a:pt x="7573" y="1419"/>
                  </a:cubicBezTo>
                  <a:cubicBezTo>
                    <a:pt x="7828" y="2095"/>
                    <a:pt x="8116" y="2690"/>
                    <a:pt x="8449" y="3237"/>
                  </a:cubicBezTo>
                  <a:cubicBezTo>
                    <a:pt x="9040" y="4206"/>
                    <a:pt x="9803" y="5293"/>
                    <a:pt x="10540" y="6343"/>
                  </a:cubicBezTo>
                  <a:cubicBezTo>
                    <a:pt x="12422" y="9026"/>
                    <a:pt x="14555" y="12066"/>
                    <a:pt x="13953" y="13400"/>
                  </a:cubicBezTo>
                  <a:cubicBezTo>
                    <a:pt x="13859" y="13609"/>
                    <a:pt x="13693" y="13752"/>
                    <a:pt x="13446" y="13834"/>
                  </a:cubicBezTo>
                  <a:cubicBezTo>
                    <a:pt x="13286" y="13888"/>
                    <a:pt x="13081" y="13922"/>
                    <a:pt x="12816" y="13922"/>
                  </a:cubicBezTo>
                  <a:cubicBezTo>
                    <a:pt x="11671" y="13922"/>
                    <a:pt x="9419" y="13285"/>
                    <a:pt x="5004" y="10880"/>
                  </a:cubicBezTo>
                  <a:lnTo>
                    <a:pt x="4662" y="10695"/>
                  </a:lnTo>
                  <a:cubicBezTo>
                    <a:pt x="2232" y="9377"/>
                    <a:pt x="627" y="8505"/>
                    <a:pt x="853" y="6461"/>
                  </a:cubicBezTo>
                  <a:cubicBezTo>
                    <a:pt x="1106" y="4184"/>
                    <a:pt x="2383" y="817"/>
                    <a:pt x="2397" y="783"/>
                  </a:cubicBezTo>
                  <a:cubicBezTo>
                    <a:pt x="2398" y="777"/>
                    <a:pt x="2400" y="773"/>
                    <a:pt x="2401" y="767"/>
                  </a:cubicBezTo>
                  <a:close/>
                  <a:moveTo>
                    <a:pt x="2083" y="1"/>
                  </a:moveTo>
                  <a:cubicBezTo>
                    <a:pt x="1919" y="1"/>
                    <a:pt x="1773" y="142"/>
                    <a:pt x="1792" y="324"/>
                  </a:cubicBezTo>
                  <a:lnTo>
                    <a:pt x="1825" y="639"/>
                  </a:lnTo>
                  <a:cubicBezTo>
                    <a:pt x="1638" y="1139"/>
                    <a:pt x="516" y="4197"/>
                    <a:pt x="271" y="6396"/>
                  </a:cubicBezTo>
                  <a:cubicBezTo>
                    <a:pt x="1" y="8831"/>
                    <a:pt x="1840" y="9829"/>
                    <a:pt x="4383" y="11210"/>
                  </a:cubicBezTo>
                  <a:lnTo>
                    <a:pt x="4724" y="11394"/>
                  </a:lnTo>
                  <a:cubicBezTo>
                    <a:pt x="8554" y="13479"/>
                    <a:pt x="11219" y="14506"/>
                    <a:pt x="12818" y="14506"/>
                  </a:cubicBezTo>
                  <a:cubicBezTo>
                    <a:pt x="13129" y="14506"/>
                    <a:pt x="13400" y="14467"/>
                    <a:pt x="13631" y="14389"/>
                  </a:cubicBezTo>
                  <a:cubicBezTo>
                    <a:pt x="14036" y="14253"/>
                    <a:pt x="14324" y="14001"/>
                    <a:pt x="14487" y="13642"/>
                  </a:cubicBezTo>
                  <a:cubicBezTo>
                    <a:pt x="15226" y="12004"/>
                    <a:pt x="13182" y="9091"/>
                    <a:pt x="11018" y="6008"/>
                  </a:cubicBezTo>
                  <a:cubicBezTo>
                    <a:pt x="10253" y="4917"/>
                    <a:pt x="9530" y="3886"/>
                    <a:pt x="8949" y="2932"/>
                  </a:cubicBezTo>
                  <a:cubicBezTo>
                    <a:pt x="8600" y="2361"/>
                    <a:pt x="8303" y="1728"/>
                    <a:pt x="8041" y="997"/>
                  </a:cubicBezTo>
                  <a:cubicBezTo>
                    <a:pt x="7997" y="879"/>
                    <a:pt x="7886" y="803"/>
                    <a:pt x="7763" y="803"/>
                  </a:cubicBezTo>
                  <a:cubicBezTo>
                    <a:pt x="7749" y="803"/>
                    <a:pt x="7734" y="804"/>
                    <a:pt x="7719" y="806"/>
                  </a:cubicBezTo>
                  <a:cubicBezTo>
                    <a:pt x="7161" y="894"/>
                    <a:pt x="6634" y="932"/>
                    <a:pt x="6142" y="932"/>
                  </a:cubicBezTo>
                  <a:cubicBezTo>
                    <a:pt x="4297" y="932"/>
                    <a:pt x="2940" y="403"/>
                    <a:pt x="2216" y="33"/>
                  </a:cubicBezTo>
                  <a:cubicBezTo>
                    <a:pt x="2172" y="11"/>
                    <a:pt x="2127" y="1"/>
                    <a:pt x="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1528408" y="4681549"/>
              <a:ext cx="292178" cy="212346"/>
            </a:xfrm>
            <a:custGeom>
              <a:avLst/>
              <a:gdLst/>
              <a:ahLst/>
              <a:cxnLst/>
              <a:rect l="l" t="t" r="r" b="b"/>
              <a:pathLst>
                <a:path w="14409" h="10472" extrusionOk="0">
                  <a:moveTo>
                    <a:pt x="824" y="0"/>
                  </a:moveTo>
                  <a:cubicBezTo>
                    <a:pt x="575" y="897"/>
                    <a:pt x="352" y="1857"/>
                    <a:pt x="261" y="2686"/>
                  </a:cubicBezTo>
                  <a:cubicBezTo>
                    <a:pt x="1" y="5027"/>
                    <a:pt x="1886" y="5938"/>
                    <a:pt x="4562" y="7395"/>
                  </a:cubicBezTo>
                  <a:cubicBezTo>
                    <a:pt x="6592" y="8499"/>
                    <a:pt x="10394" y="10472"/>
                    <a:pt x="12515" y="10472"/>
                  </a:cubicBezTo>
                  <a:cubicBezTo>
                    <a:pt x="13190" y="10472"/>
                    <a:pt x="13695" y="10272"/>
                    <a:pt x="13918" y="9779"/>
                  </a:cubicBezTo>
                  <a:cubicBezTo>
                    <a:pt x="14409" y="8691"/>
                    <a:pt x="13418" y="6804"/>
                    <a:pt x="12062" y="4741"/>
                  </a:cubicBezTo>
                  <a:cubicBezTo>
                    <a:pt x="11659" y="5354"/>
                    <a:pt x="10954" y="5804"/>
                    <a:pt x="9795" y="5804"/>
                  </a:cubicBezTo>
                  <a:cubicBezTo>
                    <a:pt x="9285" y="5804"/>
                    <a:pt x="8687" y="5717"/>
                    <a:pt x="7988" y="5518"/>
                  </a:cubicBezTo>
                  <a:cubicBezTo>
                    <a:pt x="5180" y="4715"/>
                    <a:pt x="2069" y="1423"/>
                    <a:pt x="8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1522284" y="4675607"/>
              <a:ext cx="305541" cy="224208"/>
            </a:xfrm>
            <a:custGeom>
              <a:avLst/>
              <a:gdLst/>
              <a:ahLst/>
              <a:cxnLst/>
              <a:rect l="l" t="t" r="r" b="b"/>
              <a:pathLst>
                <a:path w="15068" h="11057" extrusionOk="0">
                  <a:moveTo>
                    <a:pt x="1269" y="893"/>
                  </a:moveTo>
                  <a:cubicBezTo>
                    <a:pt x="2688" y="2460"/>
                    <a:pt x="5572" y="5338"/>
                    <a:pt x="8209" y="6091"/>
                  </a:cubicBezTo>
                  <a:cubicBezTo>
                    <a:pt x="8945" y="6302"/>
                    <a:pt x="9569" y="6390"/>
                    <a:pt x="10098" y="6390"/>
                  </a:cubicBezTo>
                  <a:cubicBezTo>
                    <a:pt x="11211" y="6390"/>
                    <a:pt x="11906" y="6000"/>
                    <a:pt x="12341" y="5535"/>
                  </a:cubicBezTo>
                  <a:cubicBezTo>
                    <a:pt x="13371" y="7135"/>
                    <a:pt x="14388" y="8987"/>
                    <a:pt x="13953" y="9950"/>
                  </a:cubicBezTo>
                  <a:cubicBezTo>
                    <a:pt x="13859" y="10160"/>
                    <a:pt x="13693" y="10303"/>
                    <a:pt x="13446" y="10385"/>
                  </a:cubicBezTo>
                  <a:cubicBezTo>
                    <a:pt x="13287" y="10439"/>
                    <a:pt x="13082" y="10472"/>
                    <a:pt x="12819" y="10472"/>
                  </a:cubicBezTo>
                  <a:cubicBezTo>
                    <a:pt x="11674" y="10472"/>
                    <a:pt x="9422" y="9838"/>
                    <a:pt x="5004" y="7431"/>
                  </a:cubicBezTo>
                  <a:lnTo>
                    <a:pt x="4662" y="7247"/>
                  </a:lnTo>
                  <a:cubicBezTo>
                    <a:pt x="2232" y="5928"/>
                    <a:pt x="627" y="5056"/>
                    <a:pt x="853" y="3012"/>
                  </a:cubicBezTo>
                  <a:cubicBezTo>
                    <a:pt x="919" y="2423"/>
                    <a:pt x="1058" y="1713"/>
                    <a:pt x="1269" y="893"/>
                  </a:cubicBezTo>
                  <a:close/>
                  <a:moveTo>
                    <a:pt x="1127" y="0"/>
                  </a:moveTo>
                  <a:cubicBezTo>
                    <a:pt x="1003" y="0"/>
                    <a:pt x="882" y="78"/>
                    <a:pt x="844" y="214"/>
                  </a:cubicBezTo>
                  <a:cubicBezTo>
                    <a:pt x="546" y="1287"/>
                    <a:pt x="354" y="2206"/>
                    <a:pt x="271" y="2946"/>
                  </a:cubicBezTo>
                  <a:cubicBezTo>
                    <a:pt x="1" y="5381"/>
                    <a:pt x="1840" y="6379"/>
                    <a:pt x="4383" y="7760"/>
                  </a:cubicBezTo>
                  <a:lnTo>
                    <a:pt x="4724" y="7944"/>
                  </a:lnTo>
                  <a:cubicBezTo>
                    <a:pt x="8554" y="10029"/>
                    <a:pt x="11219" y="11056"/>
                    <a:pt x="12818" y="11056"/>
                  </a:cubicBezTo>
                  <a:cubicBezTo>
                    <a:pt x="13129" y="11056"/>
                    <a:pt x="13400" y="11017"/>
                    <a:pt x="13631" y="10939"/>
                  </a:cubicBezTo>
                  <a:cubicBezTo>
                    <a:pt x="14036" y="10803"/>
                    <a:pt x="14324" y="10551"/>
                    <a:pt x="14487" y="10192"/>
                  </a:cubicBezTo>
                  <a:cubicBezTo>
                    <a:pt x="15067" y="8904"/>
                    <a:pt x="13864" y="6781"/>
                    <a:pt x="12609" y="4874"/>
                  </a:cubicBezTo>
                  <a:cubicBezTo>
                    <a:pt x="12554" y="4791"/>
                    <a:pt x="12462" y="4741"/>
                    <a:pt x="12364" y="4741"/>
                  </a:cubicBezTo>
                  <a:cubicBezTo>
                    <a:pt x="12265" y="4741"/>
                    <a:pt x="12173" y="4790"/>
                    <a:pt x="12120" y="4873"/>
                  </a:cubicBezTo>
                  <a:cubicBezTo>
                    <a:pt x="11713" y="5491"/>
                    <a:pt x="11024" y="5802"/>
                    <a:pt x="10091" y="5802"/>
                  </a:cubicBezTo>
                  <a:cubicBezTo>
                    <a:pt x="9587" y="5802"/>
                    <a:pt x="9011" y="5711"/>
                    <a:pt x="8370" y="5528"/>
                  </a:cubicBezTo>
                  <a:cubicBezTo>
                    <a:pt x="5632" y="4746"/>
                    <a:pt x="2547" y="1471"/>
                    <a:pt x="1346" y="100"/>
                  </a:cubicBezTo>
                  <a:cubicBezTo>
                    <a:pt x="1286" y="32"/>
                    <a:pt x="1206"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1533215" y="4744799"/>
              <a:ext cx="280357" cy="149100"/>
            </a:xfrm>
            <a:custGeom>
              <a:avLst/>
              <a:gdLst/>
              <a:ahLst/>
              <a:cxnLst/>
              <a:rect l="l" t="t" r="r" b="b"/>
              <a:pathLst>
                <a:path w="13826" h="7353" extrusionOk="0">
                  <a:moveTo>
                    <a:pt x="1" y="0"/>
                  </a:moveTo>
                  <a:lnTo>
                    <a:pt x="1" y="0"/>
                  </a:lnTo>
                  <a:cubicBezTo>
                    <a:pt x="10" y="2026"/>
                    <a:pt x="1821" y="2913"/>
                    <a:pt x="4325" y="4276"/>
                  </a:cubicBezTo>
                  <a:cubicBezTo>
                    <a:pt x="6354" y="5380"/>
                    <a:pt x="10156" y="7353"/>
                    <a:pt x="12277" y="7353"/>
                  </a:cubicBezTo>
                  <a:cubicBezTo>
                    <a:pt x="12953" y="7353"/>
                    <a:pt x="13458" y="7153"/>
                    <a:pt x="13681" y="6660"/>
                  </a:cubicBezTo>
                  <a:cubicBezTo>
                    <a:pt x="13795" y="6407"/>
                    <a:pt x="13826" y="6110"/>
                    <a:pt x="13793" y="5780"/>
                  </a:cubicBezTo>
                  <a:lnTo>
                    <a:pt x="13793" y="5780"/>
                  </a:lnTo>
                  <a:cubicBezTo>
                    <a:pt x="13114" y="6090"/>
                    <a:pt x="12456" y="6228"/>
                    <a:pt x="11796" y="6228"/>
                  </a:cubicBezTo>
                  <a:cubicBezTo>
                    <a:pt x="9788" y="6228"/>
                    <a:pt x="7763" y="4957"/>
                    <a:pt x="5072" y="3429"/>
                  </a:cubicBezTo>
                  <a:cubicBezTo>
                    <a:pt x="2893" y="2193"/>
                    <a:pt x="1122" y="8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1527273" y="4738837"/>
              <a:ext cx="292341" cy="160983"/>
            </a:xfrm>
            <a:custGeom>
              <a:avLst/>
              <a:gdLst/>
              <a:ahLst/>
              <a:cxnLst/>
              <a:rect l="l" t="t" r="r" b="b"/>
              <a:pathLst>
                <a:path w="14417" h="7939" extrusionOk="0">
                  <a:moveTo>
                    <a:pt x="671" y="960"/>
                  </a:moveTo>
                  <a:lnTo>
                    <a:pt x="671" y="960"/>
                  </a:lnTo>
                  <a:cubicBezTo>
                    <a:pt x="1786" y="1812"/>
                    <a:pt x="3356" y="2919"/>
                    <a:pt x="5221" y="3976"/>
                  </a:cubicBezTo>
                  <a:lnTo>
                    <a:pt x="5929" y="4380"/>
                  </a:lnTo>
                  <a:cubicBezTo>
                    <a:pt x="8298" y="5735"/>
                    <a:pt x="10186" y="6815"/>
                    <a:pt x="12086" y="6815"/>
                  </a:cubicBezTo>
                  <a:cubicBezTo>
                    <a:pt x="12650" y="6815"/>
                    <a:pt x="13215" y="6720"/>
                    <a:pt x="13794" y="6508"/>
                  </a:cubicBezTo>
                  <a:lnTo>
                    <a:pt x="13794" y="6508"/>
                  </a:lnTo>
                  <a:cubicBezTo>
                    <a:pt x="13781" y="6620"/>
                    <a:pt x="13752" y="6729"/>
                    <a:pt x="13707" y="6831"/>
                  </a:cubicBezTo>
                  <a:cubicBezTo>
                    <a:pt x="13613" y="7041"/>
                    <a:pt x="13447" y="7184"/>
                    <a:pt x="13200" y="7266"/>
                  </a:cubicBezTo>
                  <a:cubicBezTo>
                    <a:pt x="13041" y="7319"/>
                    <a:pt x="12836" y="7353"/>
                    <a:pt x="12573" y="7353"/>
                  </a:cubicBezTo>
                  <a:cubicBezTo>
                    <a:pt x="11428" y="7353"/>
                    <a:pt x="9176" y="6719"/>
                    <a:pt x="4758" y="4312"/>
                  </a:cubicBezTo>
                  <a:lnTo>
                    <a:pt x="4418" y="4129"/>
                  </a:lnTo>
                  <a:cubicBezTo>
                    <a:pt x="2428" y="3047"/>
                    <a:pt x="1021" y="2285"/>
                    <a:pt x="671" y="960"/>
                  </a:cubicBezTo>
                  <a:close/>
                  <a:moveTo>
                    <a:pt x="295" y="1"/>
                  </a:moveTo>
                  <a:cubicBezTo>
                    <a:pt x="143" y="1"/>
                    <a:pt x="0" y="120"/>
                    <a:pt x="1" y="295"/>
                  </a:cubicBezTo>
                  <a:cubicBezTo>
                    <a:pt x="10" y="2401"/>
                    <a:pt x="1742" y="3341"/>
                    <a:pt x="4139" y="4643"/>
                  </a:cubicBezTo>
                  <a:lnTo>
                    <a:pt x="4478" y="4826"/>
                  </a:lnTo>
                  <a:cubicBezTo>
                    <a:pt x="8308" y="6911"/>
                    <a:pt x="10973" y="7938"/>
                    <a:pt x="12572" y="7938"/>
                  </a:cubicBezTo>
                  <a:cubicBezTo>
                    <a:pt x="12883" y="7938"/>
                    <a:pt x="13154" y="7899"/>
                    <a:pt x="13385" y="7821"/>
                  </a:cubicBezTo>
                  <a:cubicBezTo>
                    <a:pt x="13790" y="7685"/>
                    <a:pt x="14078" y="7433"/>
                    <a:pt x="14241" y="7074"/>
                  </a:cubicBezTo>
                  <a:cubicBezTo>
                    <a:pt x="14370" y="6787"/>
                    <a:pt x="14416" y="6441"/>
                    <a:pt x="14379" y="6045"/>
                  </a:cubicBezTo>
                  <a:cubicBezTo>
                    <a:pt x="14364" y="5889"/>
                    <a:pt x="14231" y="5780"/>
                    <a:pt x="14086" y="5780"/>
                  </a:cubicBezTo>
                  <a:cubicBezTo>
                    <a:pt x="14046" y="5780"/>
                    <a:pt x="14005" y="5788"/>
                    <a:pt x="13966" y="5806"/>
                  </a:cubicBezTo>
                  <a:cubicBezTo>
                    <a:pt x="13323" y="6100"/>
                    <a:pt x="12702" y="6231"/>
                    <a:pt x="12077" y="6231"/>
                  </a:cubicBezTo>
                  <a:cubicBezTo>
                    <a:pt x="10341" y="6231"/>
                    <a:pt x="8574" y="5220"/>
                    <a:pt x="6220" y="3873"/>
                  </a:cubicBezTo>
                  <a:lnTo>
                    <a:pt x="5509" y="3468"/>
                  </a:lnTo>
                  <a:cubicBezTo>
                    <a:pt x="3340" y="2236"/>
                    <a:pt x="1574" y="939"/>
                    <a:pt x="476" y="64"/>
                  </a:cubicBezTo>
                  <a:cubicBezTo>
                    <a:pt x="420" y="20"/>
                    <a:pt x="357"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pic>
        <p:nvPicPr>
          <p:cNvPr id="1829" name="Google Shape;1829;p80"/>
          <p:cNvPicPr preferRelativeResize="0"/>
          <p:nvPr/>
        </p:nvPicPr>
        <p:blipFill>
          <a:blip r:embed="rId3">
            <a:alphaModFix/>
          </a:blip>
          <a:stretch>
            <a:fillRect/>
          </a:stretch>
        </p:blipFill>
        <p:spPr>
          <a:xfrm>
            <a:off x="844725" y="554676"/>
            <a:ext cx="7254026" cy="3930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81"/>
          <p:cNvPicPr preferRelativeResize="0"/>
          <p:nvPr/>
        </p:nvPicPr>
        <p:blipFill>
          <a:blip r:embed="rId3">
            <a:alphaModFix/>
          </a:blip>
          <a:stretch>
            <a:fillRect/>
          </a:stretch>
        </p:blipFill>
        <p:spPr>
          <a:xfrm>
            <a:off x="523625" y="435600"/>
            <a:ext cx="7838326" cy="42792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82"/>
          <p:cNvSpPr/>
          <p:nvPr/>
        </p:nvSpPr>
        <p:spPr>
          <a:xfrm rot="-4027679">
            <a:off x="1921001" y="-138242"/>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2"/>
          <p:cNvSpPr txBox="1">
            <a:spLocks noGrp="1"/>
          </p:cNvSpPr>
          <p:nvPr>
            <p:ph type="title"/>
          </p:nvPr>
        </p:nvSpPr>
        <p:spPr>
          <a:xfrm>
            <a:off x="83100" y="12585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3"/>
          <p:cNvSpPr txBox="1">
            <a:spLocks noGrp="1"/>
          </p:cNvSpPr>
          <p:nvPr>
            <p:ph type="title"/>
          </p:nvPr>
        </p:nvSpPr>
        <p:spPr>
          <a:xfrm>
            <a:off x="626625" y="298100"/>
            <a:ext cx="73425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IDS can be categorized into two main types:</a:t>
            </a:r>
            <a:endParaRPr/>
          </a:p>
        </p:txBody>
      </p:sp>
      <p:pic>
        <p:nvPicPr>
          <p:cNvPr id="552" name="Google Shape;552;p33"/>
          <p:cNvPicPr preferRelativeResize="0"/>
          <p:nvPr/>
        </p:nvPicPr>
        <p:blipFill>
          <a:blip r:embed="rId3">
            <a:alphaModFix/>
          </a:blip>
          <a:stretch>
            <a:fillRect/>
          </a:stretch>
        </p:blipFill>
        <p:spPr>
          <a:xfrm>
            <a:off x="1931450" y="1062775"/>
            <a:ext cx="5281098" cy="3960824"/>
          </a:xfrm>
          <a:prstGeom prst="rect">
            <a:avLst/>
          </a:prstGeom>
          <a:noFill/>
          <a:ln>
            <a:noFill/>
          </a:ln>
        </p:spPr>
      </p:pic>
      <p:sp>
        <p:nvSpPr>
          <p:cNvPr id="553" name="Google Shape;553;p33"/>
          <p:cNvSpPr/>
          <p:nvPr/>
        </p:nvSpPr>
        <p:spPr>
          <a:xfrm rot="-6740614">
            <a:off x="-2851406" y="3470903"/>
            <a:ext cx="4864958" cy="3526001"/>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3"/>
          <p:cNvSpPr/>
          <p:nvPr/>
        </p:nvSpPr>
        <p:spPr>
          <a:xfrm rot="6997786">
            <a:off x="7326079" y="3059908"/>
            <a:ext cx="4864690" cy="3525807"/>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34"/>
          <p:cNvPicPr preferRelativeResize="0"/>
          <p:nvPr/>
        </p:nvPicPr>
        <p:blipFill>
          <a:blip r:embed="rId3">
            <a:alphaModFix/>
          </a:blip>
          <a:stretch>
            <a:fillRect/>
          </a:stretch>
        </p:blipFill>
        <p:spPr>
          <a:xfrm>
            <a:off x="3413825" y="1151324"/>
            <a:ext cx="5730175" cy="3196500"/>
          </a:xfrm>
          <a:prstGeom prst="rect">
            <a:avLst/>
          </a:prstGeom>
          <a:noFill/>
          <a:ln>
            <a:noFill/>
          </a:ln>
        </p:spPr>
      </p:pic>
      <p:sp>
        <p:nvSpPr>
          <p:cNvPr id="560" name="Google Shape;560;p34"/>
          <p:cNvSpPr txBox="1">
            <a:spLocks noGrp="1"/>
          </p:cNvSpPr>
          <p:nvPr>
            <p:ph type="title"/>
          </p:nvPr>
        </p:nvSpPr>
        <p:spPr>
          <a:xfrm>
            <a:off x="626625" y="338175"/>
            <a:ext cx="73425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NIDS</a:t>
            </a:r>
            <a:endParaRPr/>
          </a:p>
        </p:txBody>
      </p:sp>
      <p:sp>
        <p:nvSpPr>
          <p:cNvPr id="561" name="Google Shape;561;p34"/>
          <p:cNvSpPr txBox="1"/>
          <p:nvPr/>
        </p:nvSpPr>
        <p:spPr>
          <a:xfrm>
            <a:off x="240625" y="970050"/>
            <a:ext cx="5238600" cy="21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50">
                <a:solidFill>
                  <a:srgbClr val="050505"/>
                </a:solidFill>
                <a:latin typeface="Calibri"/>
                <a:ea typeface="Calibri"/>
                <a:cs typeface="Calibri"/>
                <a:sym typeface="Calibri"/>
              </a:rPr>
              <a:t>Network intrusion detection systems (NIDS) are set up at a planned point within the network to examine traffic from all devices on the network. It performs an observation of passing traffic on the entire subnet and matches the traffic that is passed on the subnets to the collection of known attacks. Once an attack is identified or abnormal behavior is observed, the alert can be sent to the administrator. An example of a NIDS is installing it on the subnet where firewalls are located in order to see if someone is trying to crack the firewall.</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lt2"/>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35"/>
          <p:cNvPicPr preferRelativeResize="0"/>
          <p:nvPr/>
        </p:nvPicPr>
        <p:blipFill>
          <a:blip r:embed="rId3">
            <a:alphaModFix/>
          </a:blip>
          <a:stretch>
            <a:fillRect/>
          </a:stretch>
        </p:blipFill>
        <p:spPr>
          <a:xfrm>
            <a:off x="3798749" y="732499"/>
            <a:ext cx="4805057" cy="4211000"/>
          </a:xfrm>
          <a:prstGeom prst="rect">
            <a:avLst/>
          </a:prstGeom>
          <a:noFill/>
          <a:ln>
            <a:noFill/>
          </a:ln>
        </p:spPr>
      </p:pic>
      <p:sp>
        <p:nvSpPr>
          <p:cNvPr id="567" name="Google Shape;567;p35"/>
          <p:cNvSpPr txBox="1">
            <a:spLocks noGrp="1"/>
          </p:cNvSpPr>
          <p:nvPr>
            <p:ph type="title"/>
          </p:nvPr>
        </p:nvSpPr>
        <p:spPr>
          <a:xfrm>
            <a:off x="626625" y="338175"/>
            <a:ext cx="73425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HIDS</a:t>
            </a:r>
            <a:endParaRPr/>
          </a:p>
        </p:txBody>
      </p:sp>
      <p:sp>
        <p:nvSpPr>
          <p:cNvPr id="568" name="Google Shape;568;p35"/>
          <p:cNvSpPr txBox="1"/>
          <p:nvPr/>
        </p:nvSpPr>
        <p:spPr>
          <a:xfrm>
            <a:off x="177950" y="1107875"/>
            <a:ext cx="4134600" cy="20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50">
                <a:solidFill>
                  <a:srgbClr val="050505"/>
                </a:solidFill>
                <a:latin typeface="Calibri"/>
                <a:ea typeface="Calibri"/>
                <a:cs typeface="Calibri"/>
                <a:sym typeface="Calibri"/>
              </a:rPr>
              <a:t>HIDS operates on individual hosts or endpoints within a network. It monitors system logs, file integrity, registry changes, and other host-specific events to detect signs of intrusion or compromise. HIDS is typically implemented using software agents installed on individual hosts or centrally managed through an administration console.</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lt2"/>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Understanding</a:t>
            </a:r>
            <a:endParaRPr/>
          </a:p>
        </p:txBody>
      </p:sp>
      <p:sp>
        <p:nvSpPr>
          <p:cNvPr id="574" name="Google Shape;574;p36"/>
          <p:cNvSpPr txBox="1">
            <a:spLocks noGrp="1"/>
          </p:cNvSpPr>
          <p:nvPr>
            <p:ph type="body" idx="1"/>
          </p:nvPr>
        </p:nvSpPr>
        <p:spPr>
          <a:xfrm>
            <a:off x="219450" y="1404600"/>
            <a:ext cx="4257300" cy="31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Signature-based Method:</a:t>
            </a:r>
            <a:r>
              <a:rPr lang="en" sz="1400"/>
              <a:t> Efficient for known threats with low false positives but struggles with new, unknown threats and requires regular signature updates.</a:t>
            </a:r>
            <a:endParaRPr sz="1400"/>
          </a:p>
          <a:p>
            <a:pPr marL="0" lvl="0" indent="0" algn="l" rtl="0">
              <a:spcBef>
                <a:spcPts val="1600"/>
              </a:spcBef>
              <a:spcAft>
                <a:spcPts val="0"/>
              </a:spcAft>
              <a:buClr>
                <a:schemeClr val="dk1"/>
              </a:buClr>
              <a:buSzPts val="1100"/>
              <a:buFont typeface="Arial"/>
              <a:buNone/>
            </a:pPr>
            <a:endParaRPr sz="1400"/>
          </a:p>
          <a:p>
            <a:pPr marL="0" lvl="0" indent="0" algn="l" rtl="0">
              <a:spcBef>
                <a:spcPts val="1600"/>
              </a:spcBef>
              <a:spcAft>
                <a:spcPts val="0"/>
              </a:spcAft>
              <a:buClr>
                <a:schemeClr val="dk1"/>
              </a:buClr>
              <a:buSzPts val="1100"/>
              <a:buFont typeface="Arial"/>
              <a:buNone/>
            </a:pPr>
            <a:r>
              <a:rPr lang="en" sz="1400" b="1"/>
              <a:t>Anomaly-based Method: </a:t>
            </a:r>
            <a:r>
              <a:rPr lang="en" sz="1400"/>
              <a:t>Excels in detecting unknown threats through machine learning, with potential initial false positives, and demands more computational resources for dynamic model training.</a:t>
            </a:r>
            <a:endParaRPr sz="1400"/>
          </a:p>
          <a:p>
            <a:pPr marL="0" lvl="0" indent="0" algn="l" rtl="0">
              <a:spcBef>
                <a:spcPts val="1600"/>
              </a:spcBef>
              <a:spcAft>
                <a:spcPts val="1600"/>
              </a:spcAft>
              <a:buNone/>
            </a:pPr>
            <a:endParaRPr/>
          </a:p>
        </p:txBody>
      </p:sp>
      <p:sp>
        <p:nvSpPr>
          <p:cNvPr id="575" name="Google Shape;575;p36"/>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476760" y="734371"/>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36"/>
          <p:cNvGrpSpPr/>
          <p:nvPr/>
        </p:nvGrpSpPr>
        <p:grpSpPr>
          <a:xfrm>
            <a:off x="4749388" y="610304"/>
            <a:ext cx="3694120" cy="4125705"/>
            <a:chOff x="4749388" y="610304"/>
            <a:chExt cx="3694120" cy="4125705"/>
          </a:xfrm>
        </p:grpSpPr>
        <p:grpSp>
          <p:nvGrpSpPr>
            <p:cNvPr id="578" name="Google Shape;578;p36"/>
            <p:cNvGrpSpPr/>
            <p:nvPr/>
          </p:nvGrpSpPr>
          <p:grpSpPr>
            <a:xfrm>
              <a:off x="4749388" y="610304"/>
              <a:ext cx="3414364" cy="4125705"/>
              <a:chOff x="4749388" y="610304"/>
              <a:chExt cx="3414364" cy="4125705"/>
            </a:xfrm>
          </p:grpSpPr>
          <p:sp>
            <p:nvSpPr>
              <p:cNvPr id="579" name="Google Shape;579;p36"/>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6023055"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6"/>
            <p:cNvGrpSpPr/>
            <p:nvPr/>
          </p:nvGrpSpPr>
          <p:grpSpPr>
            <a:xfrm>
              <a:off x="4866130" y="1140950"/>
              <a:ext cx="3577378" cy="3177375"/>
              <a:chOff x="4866130" y="1140950"/>
              <a:chExt cx="3577378" cy="3177375"/>
            </a:xfrm>
          </p:grpSpPr>
          <p:grpSp>
            <p:nvGrpSpPr>
              <p:cNvPr id="667" name="Google Shape;667;p36"/>
              <p:cNvGrpSpPr/>
              <p:nvPr/>
            </p:nvGrpSpPr>
            <p:grpSpPr>
              <a:xfrm>
                <a:off x="7218455" y="3425403"/>
                <a:ext cx="627776" cy="773482"/>
                <a:chOff x="7218455" y="3425403"/>
                <a:chExt cx="627776" cy="773482"/>
              </a:xfrm>
            </p:grpSpPr>
            <p:sp>
              <p:nvSpPr>
                <p:cNvPr id="668" name="Google Shape;668;p36"/>
                <p:cNvSpPr/>
                <p:nvPr/>
              </p:nvSpPr>
              <p:spPr>
                <a:xfrm>
                  <a:off x="7474976" y="342540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7218455" y="342540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9"/>
                        <a:pt x="6971" y="465"/>
                        <a:pt x="6971" y="302"/>
                      </a:cubicBezTo>
                      <a:cubicBezTo>
                        <a:pt x="6971" y="139"/>
                        <a:pt x="6841" y="5"/>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7771389" y="3490912"/>
                  <a:ext cx="74842" cy="11873"/>
                </a:xfrm>
                <a:custGeom>
                  <a:avLst/>
                  <a:gdLst/>
                  <a:ahLst/>
                  <a:cxnLst/>
                  <a:rect l="l" t="t" r="r" b="b"/>
                  <a:pathLst>
                    <a:path w="3801" h="603"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7594672" y="3490912"/>
                  <a:ext cx="137535" cy="11873"/>
                </a:xfrm>
                <a:custGeom>
                  <a:avLst/>
                  <a:gdLst/>
                  <a:ahLst/>
                  <a:cxnLst/>
                  <a:rect l="l" t="t" r="r" b="b"/>
                  <a:pathLst>
                    <a:path w="6985" h="603"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7218455" y="3490912"/>
                  <a:ext cx="302576" cy="11873"/>
                </a:xfrm>
                <a:custGeom>
                  <a:avLst/>
                  <a:gdLst/>
                  <a:ahLst/>
                  <a:cxnLst/>
                  <a:rect l="l" t="t" r="r" b="b"/>
                  <a:pathLst>
                    <a:path w="15367" h="603"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9"/>
                        <a:pt x="15367" y="465"/>
                        <a:pt x="15367" y="301"/>
                      </a:cubicBezTo>
                      <a:cubicBezTo>
                        <a:pt x="15367" y="138"/>
                        <a:pt x="15236" y="5"/>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7514868" y="3556420"/>
                  <a:ext cx="331363" cy="11873"/>
                </a:xfrm>
                <a:custGeom>
                  <a:avLst/>
                  <a:gdLst/>
                  <a:ahLst/>
                  <a:cxnLst/>
                  <a:rect l="l" t="t" r="r" b="b"/>
                  <a:pathLst>
                    <a:path w="16829" h="603" extrusionOk="0">
                      <a:moveTo>
                        <a:pt x="300" y="1"/>
                      </a:moveTo>
                      <a:cubicBezTo>
                        <a:pt x="135" y="1"/>
                        <a:pt x="1" y="135"/>
                        <a:pt x="1" y="301"/>
                      </a:cubicBezTo>
                      <a:cubicBezTo>
                        <a:pt x="1" y="467"/>
                        <a:pt x="136" y="602"/>
                        <a:pt x="303" y="602"/>
                      </a:cubicBezTo>
                      <a:cubicBezTo>
                        <a:pt x="305" y="602"/>
                        <a:pt x="307" y="602"/>
                        <a:pt x="309" y="602"/>
                      </a:cubicBezTo>
                      <a:lnTo>
                        <a:pt x="16522" y="602"/>
                      </a:lnTo>
                      <a:cubicBezTo>
                        <a:pt x="16524" y="602"/>
                        <a:pt x="16526" y="602"/>
                        <a:pt x="16528" y="602"/>
                      </a:cubicBezTo>
                      <a:cubicBezTo>
                        <a:pt x="16694" y="602"/>
                        <a:pt x="16829" y="467"/>
                        <a:pt x="16829" y="301"/>
                      </a:cubicBezTo>
                      <a:cubicBezTo>
                        <a:pt x="16829" y="135"/>
                        <a:pt x="16695" y="1"/>
                        <a:pt x="16530" y="1"/>
                      </a:cubicBezTo>
                      <a:cubicBezTo>
                        <a:pt x="16527" y="1"/>
                        <a:pt x="16524" y="1"/>
                        <a:pt x="16522" y="1"/>
                      </a:cubicBezTo>
                      <a:lnTo>
                        <a:pt x="309" y="1"/>
                      </a:lnTo>
                      <a:cubicBezTo>
                        <a:pt x="306" y="1"/>
                        <a:pt x="303" y="1"/>
                        <a:pt x="30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7218455" y="3556420"/>
                  <a:ext cx="239864" cy="11873"/>
                </a:xfrm>
                <a:custGeom>
                  <a:avLst/>
                  <a:gdLst/>
                  <a:ahLst/>
                  <a:cxnLst/>
                  <a:rect l="l" t="t" r="r" b="b"/>
                  <a:pathLst>
                    <a:path w="12182" h="603" extrusionOk="0">
                      <a:moveTo>
                        <a:pt x="299" y="1"/>
                      </a:moveTo>
                      <a:cubicBezTo>
                        <a:pt x="135" y="1"/>
                        <a:pt x="1" y="135"/>
                        <a:pt x="1" y="301"/>
                      </a:cubicBezTo>
                      <a:cubicBezTo>
                        <a:pt x="1" y="467"/>
                        <a:pt x="136" y="602"/>
                        <a:pt x="301" y="602"/>
                      </a:cubicBezTo>
                      <a:cubicBezTo>
                        <a:pt x="303" y="602"/>
                        <a:pt x="306" y="602"/>
                        <a:pt x="308" y="602"/>
                      </a:cubicBezTo>
                      <a:lnTo>
                        <a:pt x="11888" y="602"/>
                      </a:lnTo>
                      <a:cubicBezTo>
                        <a:pt x="12052" y="597"/>
                        <a:pt x="12182" y="464"/>
                        <a:pt x="12182" y="301"/>
                      </a:cubicBezTo>
                      <a:cubicBezTo>
                        <a:pt x="12182" y="137"/>
                        <a:pt x="12052" y="4"/>
                        <a:pt x="11888"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7697434" y="3621909"/>
                  <a:ext cx="148660" cy="11853"/>
                </a:xfrm>
                <a:custGeom>
                  <a:avLst/>
                  <a:gdLst/>
                  <a:ahLst/>
                  <a:cxnLst/>
                  <a:rect l="l" t="t" r="r" b="b"/>
                  <a:pathLst>
                    <a:path w="7550" h="602" extrusionOk="0">
                      <a:moveTo>
                        <a:pt x="301" y="1"/>
                      </a:moveTo>
                      <a:cubicBezTo>
                        <a:pt x="135" y="1"/>
                        <a:pt x="1" y="135"/>
                        <a:pt x="1" y="301"/>
                      </a:cubicBezTo>
                      <a:cubicBezTo>
                        <a:pt x="1" y="467"/>
                        <a:pt x="135" y="602"/>
                        <a:pt x="301" y="602"/>
                      </a:cubicBezTo>
                      <a:lnTo>
                        <a:pt x="7250" y="602"/>
                      </a:lnTo>
                      <a:cubicBezTo>
                        <a:pt x="7416" y="602"/>
                        <a:pt x="7550" y="467"/>
                        <a:pt x="7550" y="301"/>
                      </a:cubicBezTo>
                      <a:cubicBezTo>
                        <a:pt x="7550" y="135"/>
                        <a:pt x="7416" y="1"/>
                        <a:pt x="725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7355399" y="3621909"/>
                  <a:ext cx="296886" cy="11853"/>
                </a:xfrm>
                <a:custGeom>
                  <a:avLst/>
                  <a:gdLst/>
                  <a:ahLst/>
                  <a:cxnLst/>
                  <a:rect l="l" t="t" r="r" b="b"/>
                  <a:pathLst>
                    <a:path w="15078" h="602" extrusionOk="0">
                      <a:moveTo>
                        <a:pt x="301" y="1"/>
                      </a:moveTo>
                      <a:cubicBezTo>
                        <a:pt x="135" y="1"/>
                        <a:pt x="1" y="135"/>
                        <a:pt x="1" y="301"/>
                      </a:cubicBezTo>
                      <a:cubicBezTo>
                        <a:pt x="1" y="467"/>
                        <a:pt x="135" y="602"/>
                        <a:pt x="301" y="602"/>
                      </a:cubicBezTo>
                      <a:lnTo>
                        <a:pt x="14777" y="602"/>
                      </a:lnTo>
                      <a:cubicBezTo>
                        <a:pt x="14943" y="602"/>
                        <a:pt x="15077" y="467"/>
                        <a:pt x="15077" y="301"/>
                      </a:cubicBezTo>
                      <a:cubicBezTo>
                        <a:pt x="15077" y="135"/>
                        <a:pt x="14943" y="1"/>
                        <a:pt x="147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7218593" y="3621909"/>
                  <a:ext cx="85967" cy="11853"/>
                </a:xfrm>
                <a:custGeom>
                  <a:avLst/>
                  <a:gdLst/>
                  <a:ahLst/>
                  <a:cxnLst/>
                  <a:rect l="l" t="t" r="r" b="b"/>
                  <a:pathLst>
                    <a:path w="4366" h="602" extrusionOk="0">
                      <a:moveTo>
                        <a:pt x="301" y="1"/>
                      </a:moveTo>
                      <a:cubicBezTo>
                        <a:pt x="135" y="1"/>
                        <a:pt x="1" y="135"/>
                        <a:pt x="1" y="301"/>
                      </a:cubicBezTo>
                      <a:cubicBezTo>
                        <a:pt x="1" y="467"/>
                        <a:pt x="135" y="602"/>
                        <a:pt x="301" y="602"/>
                      </a:cubicBezTo>
                      <a:lnTo>
                        <a:pt x="4064" y="602"/>
                      </a:lnTo>
                      <a:cubicBezTo>
                        <a:pt x="4230" y="602"/>
                        <a:pt x="4365" y="467"/>
                        <a:pt x="4365" y="301"/>
                      </a:cubicBezTo>
                      <a:cubicBezTo>
                        <a:pt x="4365" y="135"/>
                        <a:pt x="4230" y="1"/>
                        <a:pt x="40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7474976" y="3679227"/>
                  <a:ext cx="371255" cy="11853"/>
                </a:xfrm>
                <a:custGeom>
                  <a:avLst/>
                  <a:gdLst/>
                  <a:ahLst/>
                  <a:cxnLst/>
                  <a:rect l="l" t="t" r="r" b="b"/>
                  <a:pathLst>
                    <a:path w="18855" h="602" extrusionOk="0">
                      <a:moveTo>
                        <a:pt x="301" y="0"/>
                      </a:moveTo>
                      <a:cubicBezTo>
                        <a:pt x="136" y="0"/>
                        <a:pt x="1" y="134"/>
                        <a:pt x="1" y="300"/>
                      </a:cubicBezTo>
                      <a:cubicBezTo>
                        <a:pt x="1" y="467"/>
                        <a:pt x="136" y="602"/>
                        <a:pt x="301" y="602"/>
                      </a:cubicBezTo>
                      <a:cubicBezTo>
                        <a:pt x="303" y="602"/>
                        <a:pt x="305" y="602"/>
                        <a:pt x="308" y="602"/>
                      </a:cubicBezTo>
                      <a:lnTo>
                        <a:pt x="18548" y="602"/>
                      </a:lnTo>
                      <a:cubicBezTo>
                        <a:pt x="18550" y="602"/>
                        <a:pt x="18552" y="602"/>
                        <a:pt x="18554" y="602"/>
                      </a:cubicBezTo>
                      <a:cubicBezTo>
                        <a:pt x="18720" y="602"/>
                        <a:pt x="18855" y="467"/>
                        <a:pt x="18855" y="300"/>
                      </a:cubicBezTo>
                      <a:cubicBezTo>
                        <a:pt x="18855" y="134"/>
                        <a:pt x="18720" y="0"/>
                        <a:pt x="18554" y="0"/>
                      </a:cubicBezTo>
                      <a:cubicBezTo>
                        <a:pt x="18552" y="0"/>
                        <a:pt x="18550" y="0"/>
                        <a:pt x="18548"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7218455" y="3679227"/>
                  <a:ext cx="137279" cy="11853"/>
                </a:xfrm>
                <a:custGeom>
                  <a:avLst/>
                  <a:gdLst/>
                  <a:ahLst/>
                  <a:cxnLst/>
                  <a:rect l="l" t="t" r="r" b="b"/>
                  <a:pathLst>
                    <a:path w="6972" h="602" extrusionOk="0">
                      <a:moveTo>
                        <a:pt x="301" y="0"/>
                      </a:moveTo>
                      <a:cubicBezTo>
                        <a:pt x="136" y="0"/>
                        <a:pt x="1" y="134"/>
                        <a:pt x="1" y="300"/>
                      </a:cubicBezTo>
                      <a:cubicBezTo>
                        <a:pt x="1" y="467"/>
                        <a:pt x="136" y="602"/>
                        <a:pt x="301" y="602"/>
                      </a:cubicBezTo>
                      <a:cubicBezTo>
                        <a:pt x="303" y="602"/>
                        <a:pt x="306" y="602"/>
                        <a:pt x="308" y="602"/>
                      </a:cubicBezTo>
                      <a:lnTo>
                        <a:pt x="6677" y="602"/>
                      </a:lnTo>
                      <a:cubicBezTo>
                        <a:pt x="6841" y="598"/>
                        <a:pt x="6971" y="464"/>
                        <a:pt x="6971" y="300"/>
                      </a:cubicBezTo>
                      <a:cubicBezTo>
                        <a:pt x="6971" y="137"/>
                        <a:pt x="6841" y="4"/>
                        <a:pt x="6677"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7771389" y="3744735"/>
                  <a:ext cx="74842" cy="11834"/>
                </a:xfrm>
                <a:custGeom>
                  <a:avLst/>
                  <a:gdLst/>
                  <a:ahLst/>
                  <a:cxnLst/>
                  <a:rect l="l" t="t" r="r" b="b"/>
                  <a:pathLst>
                    <a:path w="3801" h="601" extrusionOk="0">
                      <a:moveTo>
                        <a:pt x="300" y="0"/>
                      </a:moveTo>
                      <a:cubicBezTo>
                        <a:pt x="135" y="0"/>
                        <a:pt x="1" y="135"/>
                        <a:pt x="1" y="300"/>
                      </a:cubicBezTo>
                      <a:cubicBezTo>
                        <a:pt x="1" y="466"/>
                        <a:pt x="135" y="600"/>
                        <a:pt x="300" y="600"/>
                      </a:cubicBezTo>
                      <a:cubicBezTo>
                        <a:pt x="303" y="600"/>
                        <a:pt x="306" y="600"/>
                        <a:pt x="309" y="600"/>
                      </a:cubicBezTo>
                      <a:lnTo>
                        <a:pt x="3494" y="600"/>
                      </a:lnTo>
                      <a:cubicBezTo>
                        <a:pt x="3496" y="600"/>
                        <a:pt x="3499" y="600"/>
                        <a:pt x="3502" y="600"/>
                      </a:cubicBezTo>
                      <a:cubicBezTo>
                        <a:pt x="3667" y="600"/>
                        <a:pt x="3801" y="466"/>
                        <a:pt x="3801" y="300"/>
                      </a:cubicBezTo>
                      <a:cubicBezTo>
                        <a:pt x="3801" y="135"/>
                        <a:pt x="3667" y="0"/>
                        <a:pt x="3502" y="0"/>
                      </a:cubicBezTo>
                      <a:cubicBezTo>
                        <a:pt x="3499" y="0"/>
                        <a:pt x="3496" y="0"/>
                        <a:pt x="3494"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7594672" y="3744735"/>
                  <a:ext cx="137535" cy="11834"/>
                </a:xfrm>
                <a:custGeom>
                  <a:avLst/>
                  <a:gdLst/>
                  <a:ahLst/>
                  <a:cxnLst/>
                  <a:rect l="l" t="t" r="r" b="b"/>
                  <a:pathLst>
                    <a:path w="6985" h="601" extrusionOk="0">
                      <a:moveTo>
                        <a:pt x="300" y="0"/>
                      </a:moveTo>
                      <a:cubicBezTo>
                        <a:pt x="134" y="0"/>
                        <a:pt x="0" y="135"/>
                        <a:pt x="0" y="300"/>
                      </a:cubicBezTo>
                      <a:cubicBezTo>
                        <a:pt x="0" y="466"/>
                        <a:pt x="134" y="600"/>
                        <a:pt x="300" y="600"/>
                      </a:cubicBezTo>
                      <a:cubicBezTo>
                        <a:pt x="303" y="600"/>
                        <a:pt x="306" y="600"/>
                        <a:pt x="309" y="600"/>
                      </a:cubicBezTo>
                      <a:lnTo>
                        <a:pt x="6678" y="600"/>
                      </a:lnTo>
                      <a:cubicBezTo>
                        <a:pt x="6681" y="600"/>
                        <a:pt x="6684" y="600"/>
                        <a:pt x="6686" y="600"/>
                      </a:cubicBezTo>
                      <a:cubicBezTo>
                        <a:pt x="6851" y="600"/>
                        <a:pt x="6985" y="466"/>
                        <a:pt x="6985" y="300"/>
                      </a:cubicBezTo>
                      <a:cubicBezTo>
                        <a:pt x="6985" y="135"/>
                        <a:pt x="6851" y="0"/>
                        <a:pt x="6686" y="0"/>
                      </a:cubicBezTo>
                      <a:cubicBezTo>
                        <a:pt x="6684" y="0"/>
                        <a:pt x="6681" y="0"/>
                        <a:pt x="6678"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7218455" y="3744735"/>
                  <a:ext cx="302576" cy="11834"/>
                </a:xfrm>
                <a:custGeom>
                  <a:avLst/>
                  <a:gdLst/>
                  <a:ahLst/>
                  <a:cxnLst/>
                  <a:rect l="l" t="t" r="r" b="b"/>
                  <a:pathLst>
                    <a:path w="15367" h="601" extrusionOk="0">
                      <a:moveTo>
                        <a:pt x="299" y="0"/>
                      </a:moveTo>
                      <a:cubicBezTo>
                        <a:pt x="135" y="0"/>
                        <a:pt x="1" y="135"/>
                        <a:pt x="1" y="300"/>
                      </a:cubicBezTo>
                      <a:cubicBezTo>
                        <a:pt x="1" y="466"/>
                        <a:pt x="135" y="600"/>
                        <a:pt x="299" y="600"/>
                      </a:cubicBezTo>
                      <a:cubicBezTo>
                        <a:pt x="302" y="600"/>
                        <a:pt x="305" y="600"/>
                        <a:pt x="308" y="600"/>
                      </a:cubicBezTo>
                      <a:lnTo>
                        <a:pt x="15073" y="600"/>
                      </a:lnTo>
                      <a:cubicBezTo>
                        <a:pt x="15236" y="597"/>
                        <a:pt x="15367" y="464"/>
                        <a:pt x="15367" y="300"/>
                      </a:cubicBezTo>
                      <a:cubicBezTo>
                        <a:pt x="15367" y="137"/>
                        <a:pt x="15236" y="4"/>
                        <a:pt x="15073" y="0"/>
                      </a:cubicBezTo>
                      <a:lnTo>
                        <a:pt x="308"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7514868" y="3810224"/>
                  <a:ext cx="331363" cy="11853"/>
                </a:xfrm>
                <a:custGeom>
                  <a:avLst/>
                  <a:gdLst/>
                  <a:ahLst/>
                  <a:cxnLst/>
                  <a:rect l="l" t="t" r="r" b="b"/>
                  <a:pathLst>
                    <a:path w="16829" h="602" extrusionOk="0">
                      <a:moveTo>
                        <a:pt x="303" y="0"/>
                      </a:moveTo>
                      <a:cubicBezTo>
                        <a:pt x="136" y="0"/>
                        <a:pt x="1" y="134"/>
                        <a:pt x="1" y="301"/>
                      </a:cubicBezTo>
                      <a:cubicBezTo>
                        <a:pt x="1" y="467"/>
                        <a:pt x="136" y="601"/>
                        <a:pt x="303" y="601"/>
                      </a:cubicBezTo>
                      <a:cubicBezTo>
                        <a:pt x="305" y="601"/>
                        <a:pt x="307" y="601"/>
                        <a:pt x="309" y="601"/>
                      </a:cubicBezTo>
                      <a:lnTo>
                        <a:pt x="16522" y="601"/>
                      </a:lnTo>
                      <a:cubicBezTo>
                        <a:pt x="16524" y="601"/>
                        <a:pt x="16526" y="601"/>
                        <a:pt x="16528" y="601"/>
                      </a:cubicBezTo>
                      <a:cubicBezTo>
                        <a:pt x="16694" y="601"/>
                        <a:pt x="16829" y="467"/>
                        <a:pt x="16829" y="301"/>
                      </a:cubicBezTo>
                      <a:cubicBezTo>
                        <a:pt x="16829" y="134"/>
                        <a:pt x="16694" y="0"/>
                        <a:pt x="16528" y="0"/>
                      </a:cubicBezTo>
                      <a:cubicBezTo>
                        <a:pt x="16526" y="0"/>
                        <a:pt x="16524" y="0"/>
                        <a:pt x="16522" y="0"/>
                      </a:cubicBezTo>
                      <a:lnTo>
                        <a:pt x="309" y="0"/>
                      </a:lnTo>
                      <a:cubicBezTo>
                        <a:pt x="307" y="0"/>
                        <a:pt x="305" y="0"/>
                        <a:pt x="30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7218455" y="3810224"/>
                  <a:ext cx="239864" cy="11853"/>
                </a:xfrm>
                <a:custGeom>
                  <a:avLst/>
                  <a:gdLst/>
                  <a:ahLst/>
                  <a:cxnLst/>
                  <a:rect l="l" t="t" r="r" b="b"/>
                  <a:pathLst>
                    <a:path w="12182" h="602" extrusionOk="0">
                      <a:moveTo>
                        <a:pt x="301" y="0"/>
                      </a:moveTo>
                      <a:cubicBezTo>
                        <a:pt x="136" y="0"/>
                        <a:pt x="1" y="134"/>
                        <a:pt x="1" y="301"/>
                      </a:cubicBezTo>
                      <a:cubicBezTo>
                        <a:pt x="1" y="467"/>
                        <a:pt x="136" y="601"/>
                        <a:pt x="301" y="601"/>
                      </a:cubicBezTo>
                      <a:cubicBezTo>
                        <a:pt x="303" y="601"/>
                        <a:pt x="306" y="601"/>
                        <a:pt x="308" y="601"/>
                      </a:cubicBezTo>
                      <a:lnTo>
                        <a:pt x="11888" y="601"/>
                      </a:lnTo>
                      <a:cubicBezTo>
                        <a:pt x="12052" y="598"/>
                        <a:pt x="12182" y="464"/>
                        <a:pt x="12182" y="301"/>
                      </a:cubicBezTo>
                      <a:cubicBezTo>
                        <a:pt x="12182" y="138"/>
                        <a:pt x="12052" y="4"/>
                        <a:pt x="11888"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7771389" y="3933228"/>
                  <a:ext cx="74842" cy="11853"/>
                </a:xfrm>
                <a:custGeom>
                  <a:avLst/>
                  <a:gdLst/>
                  <a:ahLst/>
                  <a:cxnLst/>
                  <a:rect l="l" t="t" r="r" b="b"/>
                  <a:pathLst>
                    <a:path w="3801" h="602" extrusionOk="0">
                      <a:moveTo>
                        <a:pt x="302" y="0"/>
                      </a:moveTo>
                      <a:cubicBezTo>
                        <a:pt x="136" y="0"/>
                        <a:pt x="1" y="134"/>
                        <a:pt x="1" y="302"/>
                      </a:cubicBezTo>
                      <a:cubicBezTo>
                        <a:pt x="1" y="468"/>
                        <a:pt x="136" y="602"/>
                        <a:pt x="302" y="602"/>
                      </a:cubicBezTo>
                      <a:cubicBezTo>
                        <a:pt x="305" y="602"/>
                        <a:pt x="307" y="602"/>
                        <a:pt x="309" y="601"/>
                      </a:cubicBezTo>
                      <a:lnTo>
                        <a:pt x="3494" y="601"/>
                      </a:lnTo>
                      <a:cubicBezTo>
                        <a:pt x="3496" y="602"/>
                        <a:pt x="3498" y="602"/>
                        <a:pt x="3500" y="602"/>
                      </a:cubicBezTo>
                      <a:cubicBezTo>
                        <a:pt x="3666" y="602"/>
                        <a:pt x="3801" y="468"/>
                        <a:pt x="3801" y="302"/>
                      </a:cubicBezTo>
                      <a:cubicBezTo>
                        <a:pt x="3801" y="134"/>
                        <a:pt x="3666" y="0"/>
                        <a:pt x="3500" y="0"/>
                      </a:cubicBezTo>
                      <a:cubicBezTo>
                        <a:pt x="3498" y="0"/>
                        <a:pt x="3496" y="0"/>
                        <a:pt x="3494" y="0"/>
                      </a:cubicBezTo>
                      <a:lnTo>
                        <a:pt x="309" y="0"/>
                      </a:lnTo>
                      <a:cubicBezTo>
                        <a:pt x="307" y="0"/>
                        <a:pt x="305"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7594672" y="3933228"/>
                  <a:ext cx="137535" cy="11853"/>
                </a:xfrm>
                <a:custGeom>
                  <a:avLst/>
                  <a:gdLst/>
                  <a:ahLst/>
                  <a:cxnLst/>
                  <a:rect l="l" t="t" r="r" b="b"/>
                  <a:pathLst>
                    <a:path w="6985" h="602" extrusionOk="0">
                      <a:moveTo>
                        <a:pt x="302" y="0"/>
                      </a:moveTo>
                      <a:cubicBezTo>
                        <a:pt x="136" y="0"/>
                        <a:pt x="0" y="134"/>
                        <a:pt x="0" y="302"/>
                      </a:cubicBezTo>
                      <a:cubicBezTo>
                        <a:pt x="0" y="468"/>
                        <a:pt x="136" y="602"/>
                        <a:pt x="302" y="602"/>
                      </a:cubicBezTo>
                      <a:cubicBezTo>
                        <a:pt x="304" y="602"/>
                        <a:pt x="306" y="602"/>
                        <a:pt x="309" y="601"/>
                      </a:cubicBezTo>
                      <a:lnTo>
                        <a:pt x="6678" y="601"/>
                      </a:lnTo>
                      <a:cubicBezTo>
                        <a:pt x="6680" y="602"/>
                        <a:pt x="6682" y="602"/>
                        <a:pt x="6684" y="602"/>
                      </a:cubicBezTo>
                      <a:cubicBezTo>
                        <a:pt x="6850" y="602"/>
                        <a:pt x="6985" y="468"/>
                        <a:pt x="6985" y="302"/>
                      </a:cubicBezTo>
                      <a:cubicBezTo>
                        <a:pt x="6985" y="134"/>
                        <a:pt x="6850" y="0"/>
                        <a:pt x="6684" y="0"/>
                      </a:cubicBezTo>
                      <a:cubicBezTo>
                        <a:pt x="6682" y="0"/>
                        <a:pt x="6680" y="0"/>
                        <a:pt x="6678" y="0"/>
                      </a:cubicBezTo>
                      <a:lnTo>
                        <a:pt x="309" y="0"/>
                      </a:lnTo>
                      <a:cubicBezTo>
                        <a:pt x="306" y="0"/>
                        <a:pt x="304"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7218455" y="3933228"/>
                  <a:ext cx="302576" cy="11853"/>
                </a:xfrm>
                <a:custGeom>
                  <a:avLst/>
                  <a:gdLst/>
                  <a:ahLst/>
                  <a:cxnLst/>
                  <a:rect l="l" t="t" r="r" b="b"/>
                  <a:pathLst>
                    <a:path w="15367" h="602" extrusionOk="0">
                      <a:moveTo>
                        <a:pt x="301" y="0"/>
                      </a:moveTo>
                      <a:cubicBezTo>
                        <a:pt x="136" y="0"/>
                        <a:pt x="1" y="134"/>
                        <a:pt x="1" y="302"/>
                      </a:cubicBezTo>
                      <a:cubicBezTo>
                        <a:pt x="1" y="468"/>
                        <a:pt x="136" y="602"/>
                        <a:pt x="301" y="602"/>
                      </a:cubicBezTo>
                      <a:cubicBezTo>
                        <a:pt x="303" y="602"/>
                        <a:pt x="306" y="602"/>
                        <a:pt x="308" y="601"/>
                      </a:cubicBezTo>
                      <a:lnTo>
                        <a:pt x="15073" y="601"/>
                      </a:lnTo>
                      <a:cubicBezTo>
                        <a:pt x="15236" y="598"/>
                        <a:pt x="15367" y="464"/>
                        <a:pt x="15367" y="302"/>
                      </a:cubicBezTo>
                      <a:cubicBezTo>
                        <a:pt x="15367" y="138"/>
                        <a:pt x="15236" y="4"/>
                        <a:pt x="15073"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7515006" y="3998736"/>
                  <a:ext cx="331087" cy="11853"/>
                </a:xfrm>
                <a:custGeom>
                  <a:avLst/>
                  <a:gdLst/>
                  <a:ahLst/>
                  <a:cxnLst/>
                  <a:rect l="l" t="t" r="r" b="b"/>
                  <a:pathLst>
                    <a:path w="16815" h="602" extrusionOk="0">
                      <a:moveTo>
                        <a:pt x="302" y="0"/>
                      </a:moveTo>
                      <a:cubicBezTo>
                        <a:pt x="136" y="0"/>
                        <a:pt x="1" y="134"/>
                        <a:pt x="1" y="301"/>
                      </a:cubicBezTo>
                      <a:cubicBezTo>
                        <a:pt x="1" y="467"/>
                        <a:pt x="136" y="601"/>
                        <a:pt x="302" y="601"/>
                      </a:cubicBezTo>
                      <a:lnTo>
                        <a:pt x="16515" y="601"/>
                      </a:lnTo>
                      <a:cubicBezTo>
                        <a:pt x="16681" y="601"/>
                        <a:pt x="16815" y="467"/>
                        <a:pt x="16815" y="301"/>
                      </a:cubicBezTo>
                      <a:cubicBezTo>
                        <a:pt x="16815" y="134"/>
                        <a:pt x="16681" y="0"/>
                        <a:pt x="1651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7218593" y="3998736"/>
                  <a:ext cx="239883" cy="11853"/>
                </a:xfrm>
                <a:custGeom>
                  <a:avLst/>
                  <a:gdLst/>
                  <a:ahLst/>
                  <a:cxnLst/>
                  <a:rect l="l" t="t" r="r" b="b"/>
                  <a:pathLst>
                    <a:path w="12183" h="602" extrusionOk="0">
                      <a:moveTo>
                        <a:pt x="301" y="0"/>
                      </a:moveTo>
                      <a:cubicBezTo>
                        <a:pt x="135" y="0"/>
                        <a:pt x="1" y="134"/>
                        <a:pt x="1" y="301"/>
                      </a:cubicBezTo>
                      <a:cubicBezTo>
                        <a:pt x="1" y="467"/>
                        <a:pt x="135" y="601"/>
                        <a:pt x="301" y="601"/>
                      </a:cubicBezTo>
                      <a:lnTo>
                        <a:pt x="11881" y="601"/>
                      </a:lnTo>
                      <a:cubicBezTo>
                        <a:pt x="12047" y="601"/>
                        <a:pt x="12182" y="467"/>
                        <a:pt x="12182" y="301"/>
                      </a:cubicBezTo>
                      <a:cubicBezTo>
                        <a:pt x="12182" y="134"/>
                        <a:pt x="12047" y="0"/>
                        <a:pt x="118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7697434" y="4064225"/>
                  <a:ext cx="148660" cy="11853"/>
                </a:xfrm>
                <a:custGeom>
                  <a:avLst/>
                  <a:gdLst/>
                  <a:ahLst/>
                  <a:cxnLst/>
                  <a:rect l="l" t="t" r="r" b="b"/>
                  <a:pathLst>
                    <a:path w="7550" h="602" extrusionOk="0">
                      <a:moveTo>
                        <a:pt x="301" y="0"/>
                      </a:moveTo>
                      <a:cubicBezTo>
                        <a:pt x="135" y="0"/>
                        <a:pt x="1" y="135"/>
                        <a:pt x="1" y="301"/>
                      </a:cubicBezTo>
                      <a:cubicBezTo>
                        <a:pt x="1" y="467"/>
                        <a:pt x="135" y="601"/>
                        <a:pt x="301" y="601"/>
                      </a:cubicBezTo>
                      <a:lnTo>
                        <a:pt x="7250" y="601"/>
                      </a:lnTo>
                      <a:cubicBezTo>
                        <a:pt x="7416" y="601"/>
                        <a:pt x="7550" y="467"/>
                        <a:pt x="7550" y="301"/>
                      </a:cubicBezTo>
                      <a:cubicBezTo>
                        <a:pt x="7550" y="135"/>
                        <a:pt x="7416" y="0"/>
                        <a:pt x="72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7355399" y="4064225"/>
                  <a:ext cx="296886" cy="11853"/>
                </a:xfrm>
                <a:custGeom>
                  <a:avLst/>
                  <a:gdLst/>
                  <a:ahLst/>
                  <a:cxnLst/>
                  <a:rect l="l" t="t" r="r" b="b"/>
                  <a:pathLst>
                    <a:path w="15078" h="602" extrusionOk="0">
                      <a:moveTo>
                        <a:pt x="301" y="0"/>
                      </a:moveTo>
                      <a:cubicBezTo>
                        <a:pt x="135" y="0"/>
                        <a:pt x="1" y="135"/>
                        <a:pt x="1" y="301"/>
                      </a:cubicBezTo>
                      <a:cubicBezTo>
                        <a:pt x="1" y="467"/>
                        <a:pt x="135" y="601"/>
                        <a:pt x="301" y="601"/>
                      </a:cubicBezTo>
                      <a:lnTo>
                        <a:pt x="14777" y="601"/>
                      </a:lnTo>
                      <a:cubicBezTo>
                        <a:pt x="14943" y="601"/>
                        <a:pt x="15077" y="467"/>
                        <a:pt x="15077" y="301"/>
                      </a:cubicBezTo>
                      <a:cubicBezTo>
                        <a:pt x="15077" y="135"/>
                        <a:pt x="14943" y="0"/>
                        <a:pt x="147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7218593" y="4064225"/>
                  <a:ext cx="85967" cy="11853"/>
                </a:xfrm>
                <a:custGeom>
                  <a:avLst/>
                  <a:gdLst/>
                  <a:ahLst/>
                  <a:cxnLst/>
                  <a:rect l="l" t="t" r="r" b="b"/>
                  <a:pathLst>
                    <a:path w="4366" h="602" extrusionOk="0">
                      <a:moveTo>
                        <a:pt x="301" y="0"/>
                      </a:moveTo>
                      <a:cubicBezTo>
                        <a:pt x="135" y="0"/>
                        <a:pt x="1" y="135"/>
                        <a:pt x="1" y="301"/>
                      </a:cubicBezTo>
                      <a:cubicBezTo>
                        <a:pt x="1" y="467"/>
                        <a:pt x="135" y="601"/>
                        <a:pt x="301" y="601"/>
                      </a:cubicBezTo>
                      <a:lnTo>
                        <a:pt x="4064" y="601"/>
                      </a:lnTo>
                      <a:cubicBezTo>
                        <a:pt x="4230" y="601"/>
                        <a:pt x="4365" y="467"/>
                        <a:pt x="4365" y="301"/>
                      </a:cubicBezTo>
                      <a:cubicBezTo>
                        <a:pt x="4365" y="135"/>
                        <a:pt x="4230" y="0"/>
                        <a:pt x="40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7474976" y="412152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7218455" y="412152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8"/>
                        <a:pt x="6971" y="464"/>
                        <a:pt x="6971" y="302"/>
                      </a:cubicBezTo>
                      <a:cubicBezTo>
                        <a:pt x="6971" y="138"/>
                        <a:pt x="6841" y="4"/>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7771389" y="4187032"/>
                  <a:ext cx="74842" cy="11853"/>
                </a:xfrm>
                <a:custGeom>
                  <a:avLst/>
                  <a:gdLst/>
                  <a:ahLst/>
                  <a:cxnLst/>
                  <a:rect l="l" t="t" r="r" b="b"/>
                  <a:pathLst>
                    <a:path w="3801" h="602"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7594672" y="4187032"/>
                  <a:ext cx="137535" cy="11853"/>
                </a:xfrm>
                <a:custGeom>
                  <a:avLst/>
                  <a:gdLst/>
                  <a:ahLst/>
                  <a:cxnLst/>
                  <a:rect l="l" t="t" r="r" b="b"/>
                  <a:pathLst>
                    <a:path w="6985" h="602"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7218455" y="4187032"/>
                  <a:ext cx="302576" cy="11853"/>
                </a:xfrm>
                <a:custGeom>
                  <a:avLst/>
                  <a:gdLst/>
                  <a:ahLst/>
                  <a:cxnLst/>
                  <a:rect l="l" t="t" r="r" b="b"/>
                  <a:pathLst>
                    <a:path w="15367" h="602"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8"/>
                        <a:pt x="15367" y="464"/>
                        <a:pt x="15367" y="301"/>
                      </a:cubicBezTo>
                      <a:cubicBezTo>
                        <a:pt x="15367" y="138"/>
                        <a:pt x="15236" y="4"/>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6"/>
              <p:cNvSpPr/>
              <p:nvPr/>
            </p:nvSpPr>
            <p:spPr>
              <a:xfrm>
                <a:off x="7908530" y="3351251"/>
                <a:ext cx="528952" cy="967074"/>
              </a:xfrm>
              <a:custGeom>
                <a:avLst/>
                <a:gdLst/>
                <a:ahLst/>
                <a:cxnLst/>
                <a:rect l="l" t="t" r="r" b="b"/>
                <a:pathLst>
                  <a:path w="26864" h="49115" extrusionOk="0">
                    <a:moveTo>
                      <a:pt x="17545" y="0"/>
                    </a:moveTo>
                    <a:cubicBezTo>
                      <a:pt x="17395" y="0"/>
                      <a:pt x="17268" y="112"/>
                      <a:pt x="17248" y="261"/>
                    </a:cubicBezTo>
                    <a:lnTo>
                      <a:pt x="12403" y="36407"/>
                    </a:lnTo>
                    <a:lnTo>
                      <a:pt x="8449" y="16283"/>
                    </a:lnTo>
                    <a:cubicBezTo>
                      <a:pt x="8421" y="16140"/>
                      <a:pt x="8309" y="16041"/>
                      <a:pt x="8153" y="16041"/>
                    </a:cubicBezTo>
                    <a:cubicBezTo>
                      <a:pt x="8149" y="16041"/>
                      <a:pt x="8146" y="16041"/>
                      <a:pt x="8142" y="16041"/>
                    </a:cubicBezTo>
                    <a:cubicBezTo>
                      <a:pt x="7994" y="16047"/>
                      <a:pt x="7873" y="16161"/>
                      <a:pt x="7856" y="16309"/>
                    </a:cubicBezTo>
                    <a:lnTo>
                      <a:pt x="4871" y="43560"/>
                    </a:lnTo>
                    <a:lnTo>
                      <a:pt x="2961" y="38151"/>
                    </a:lnTo>
                    <a:cubicBezTo>
                      <a:pt x="2920" y="38034"/>
                      <a:pt x="2825" y="37949"/>
                      <a:pt x="2691" y="37949"/>
                    </a:cubicBezTo>
                    <a:cubicBezTo>
                      <a:pt x="2681" y="37949"/>
                      <a:pt x="2670" y="37950"/>
                      <a:pt x="2660" y="37951"/>
                    </a:cubicBezTo>
                    <a:cubicBezTo>
                      <a:pt x="2526" y="37959"/>
                      <a:pt x="2413" y="38055"/>
                      <a:pt x="2385" y="38185"/>
                    </a:cubicBezTo>
                    <a:lnTo>
                      <a:pt x="37" y="48750"/>
                    </a:lnTo>
                    <a:cubicBezTo>
                      <a:pt x="0" y="48912"/>
                      <a:pt x="103" y="49072"/>
                      <a:pt x="265" y="49108"/>
                    </a:cubicBezTo>
                    <a:cubicBezTo>
                      <a:pt x="286" y="49112"/>
                      <a:pt x="308" y="49115"/>
                      <a:pt x="330" y="49115"/>
                    </a:cubicBezTo>
                    <a:cubicBezTo>
                      <a:pt x="331" y="49115"/>
                      <a:pt x="332" y="49115"/>
                      <a:pt x="332" y="49115"/>
                    </a:cubicBezTo>
                    <a:cubicBezTo>
                      <a:pt x="472" y="49115"/>
                      <a:pt x="593" y="49017"/>
                      <a:pt x="624" y="48880"/>
                    </a:cubicBezTo>
                    <a:lnTo>
                      <a:pt x="2744" y="39340"/>
                    </a:lnTo>
                    <a:lnTo>
                      <a:pt x="4743" y="45002"/>
                    </a:lnTo>
                    <a:cubicBezTo>
                      <a:pt x="4785" y="45123"/>
                      <a:pt x="4899" y="45203"/>
                      <a:pt x="5025" y="45203"/>
                    </a:cubicBezTo>
                    <a:cubicBezTo>
                      <a:pt x="5037" y="45203"/>
                      <a:pt x="5049" y="45202"/>
                      <a:pt x="5061" y="45201"/>
                    </a:cubicBezTo>
                    <a:cubicBezTo>
                      <a:pt x="5199" y="45185"/>
                      <a:pt x="5310" y="45074"/>
                      <a:pt x="5325" y="44935"/>
                    </a:cubicBezTo>
                    <a:lnTo>
                      <a:pt x="8239" y="18330"/>
                    </a:lnTo>
                    <a:lnTo>
                      <a:pt x="12164" y="38310"/>
                    </a:lnTo>
                    <a:cubicBezTo>
                      <a:pt x="12192" y="38453"/>
                      <a:pt x="12297" y="38547"/>
                      <a:pt x="12467" y="38552"/>
                    </a:cubicBezTo>
                    <a:cubicBezTo>
                      <a:pt x="12614" y="38547"/>
                      <a:pt x="12736" y="38437"/>
                      <a:pt x="12757" y="38291"/>
                    </a:cubicBezTo>
                    <a:lnTo>
                      <a:pt x="17534" y="2641"/>
                    </a:lnTo>
                    <a:lnTo>
                      <a:pt x="22723" y="44157"/>
                    </a:lnTo>
                    <a:cubicBezTo>
                      <a:pt x="22740" y="44287"/>
                      <a:pt x="22838" y="44391"/>
                      <a:pt x="22966" y="44416"/>
                    </a:cubicBezTo>
                    <a:cubicBezTo>
                      <a:pt x="22985" y="44419"/>
                      <a:pt x="23003" y="44421"/>
                      <a:pt x="23021" y="44421"/>
                    </a:cubicBezTo>
                    <a:cubicBezTo>
                      <a:pt x="23130" y="44421"/>
                      <a:pt x="23232" y="44362"/>
                      <a:pt x="23285" y="44264"/>
                    </a:cubicBezTo>
                    <a:lnTo>
                      <a:pt x="25195" y="40763"/>
                    </a:lnTo>
                    <a:lnTo>
                      <a:pt x="26246" y="48465"/>
                    </a:lnTo>
                    <a:cubicBezTo>
                      <a:pt x="26266" y="48613"/>
                      <a:pt x="26393" y="48725"/>
                      <a:pt x="26537" y="48725"/>
                    </a:cubicBezTo>
                    <a:cubicBezTo>
                      <a:pt x="26553" y="48725"/>
                      <a:pt x="26568" y="48724"/>
                      <a:pt x="26584" y="48721"/>
                    </a:cubicBezTo>
                    <a:cubicBezTo>
                      <a:pt x="26748" y="48700"/>
                      <a:pt x="26863" y="48548"/>
                      <a:pt x="26841" y="48383"/>
                    </a:cubicBezTo>
                    <a:lnTo>
                      <a:pt x="25667" y="39776"/>
                    </a:lnTo>
                    <a:cubicBezTo>
                      <a:pt x="25651" y="39647"/>
                      <a:pt x="25552" y="39544"/>
                      <a:pt x="25424" y="39520"/>
                    </a:cubicBezTo>
                    <a:cubicBezTo>
                      <a:pt x="25406" y="39517"/>
                      <a:pt x="25388" y="39515"/>
                      <a:pt x="25369" y="39515"/>
                    </a:cubicBezTo>
                    <a:cubicBezTo>
                      <a:pt x="25261" y="39515"/>
                      <a:pt x="25159" y="39575"/>
                      <a:pt x="25106" y="39672"/>
                    </a:cubicBezTo>
                    <a:lnTo>
                      <a:pt x="23205" y="43158"/>
                    </a:lnTo>
                    <a:lnTo>
                      <a:pt x="17843" y="263"/>
                    </a:lnTo>
                    <a:cubicBezTo>
                      <a:pt x="17824" y="113"/>
                      <a:pt x="17697" y="0"/>
                      <a:pt x="1754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36"/>
              <p:cNvGrpSpPr/>
              <p:nvPr/>
            </p:nvGrpSpPr>
            <p:grpSpPr>
              <a:xfrm>
                <a:off x="7232021" y="2929018"/>
                <a:ext cx="1211486" cy="416719"/>
                <a:chOff x="7232021" y="2929018"/>
                <a:chExt cx="1211486" cy="416719"/>
              </a:xfrm>
            </p:grpSpPr>
            <p:sp>
              <p:nvSpPr>
                <p:cNvPr id="700" name="Google Shape;700;p36"/>
                <p:cNvSpPr/>
                <p:nvPr/>
              </p:nvSpPr>
              <p:spPr>
                <a:xfrm>
                  <a:off x="7265022" y="2964007"/>
                  <a:ext cx="1149108" cy="346721"/>
                </a:xfrm>
                <a:custGeom>
                  <a:avLst/>
                  <a:gdLst/>
                  <a:ahLst/>
                  <a:cxnLst/>
                  <a:rect l="l" t="t" r="r" b="b"/>
                  <a:pathLst>
                    <a:path w="58360" h="17609" extrusionOk="0">
                      <a:moveTo>
                        <a:pt x="58027" y="0"/>
                      </a:moveTo>
                      <a:cubicBezTo>
                        <a:pt x="57948" y="0"/>
                        <a:pt x="57868" y="32"/>
                        <a:pt x="57809" y="94"/>
                      </a:cubicBezTo>
                      <a:lnTo>
                        <a:pt x="44540" y="14115"/>
                      </a:lnTo>
                      <a:lnTo>
                        <a:pt x="32316" y="4883"/>
                      </a:lnTo>
                      <a:cubicBezTo>
                        <a:pt x="32262" y="4843"/>
                        <a:pt x="32198" y="4823"/>
                        <a:pt x="32135" y="4823"/>
                      </a:cubicBezTo>
                      <a:cubicBezTo>
                        <a:pt x="32062" y="4823"/>
                        <a:pt x="31989" y="4850"/>
                        <a:pt x="31932" y="4901"/>
                      </a:cubicBezTo>
                      <a:lnTo>
                        <a:pt x="23755" y="12335"/>
                      </a:lnTo>
                      <a:lnTo>
                        <a:pt x="14058" y="3631"/>
                      </a:lnTo>
                      <a:cubicBezTo>
                        <a:pt x="14001" y="3579"/>
                        <a:pt x="13929" y="3553"/>
                        <a:pt x="13857" y="3553"/>
                      </a:cubicBezTo>
                      <a:cubicBezTo>
                        <a:pt x="13780" y="3553"/>
                        <a:pt x="13703" y="3583"/>
                        <a:pt x="13644" y="3642"/>
                      </a:cubicBezTo>
                      <a:lnTo>
                        <a:pt x="189" y="17097"/>
                      </a:lnTo>
                      <a:cubicBezTo>
                        <a:pt x="1" y="17286"/>
                        <a:pt x="135" y="17609"/>
                        <a:pt x="402" y="17609"/>
                      </a:cubicBezTo>
                      <a:cubicBezTo>
                        <a:pt x="403" y="17609"/>
                        <a:pt x="405" y="17609"/>
                        <a:pt x="406" y="17609"/>
                      </a:cubicBezTo>
                      <a:cubicBezTo>
                        <a:pt x="485" y="17609"/>
                        <a:pt x="560" y="17577"/>
                        <a:pt x="615" y="17521"/>
                      </a:cubicBezTo>
                      <a:lnTo>
                        <a:pt x="13868" y="4268"/>
                      </a:lnTo>
                      <a:lnTo>
                        <a:pt x="23556" y="12964"/>
                      </a:lnTo>
                      <a:cubicBezTo>
                        <a:pt x="23613" y="13015"/>
                        <a:pt x="23685" y="13040"/>
                        <a:pt x="23757" y="13040"/>
                      </a:cubicBezTo>
                      <a:cubicBezTo>
                        <a:pt x="23830" y="13040"/>
                        <a:pt x="23902" y="13014"/>
                        <a:pt x="23959" y="12962"/>
                      </a:cubicBezTo>
                      <a:lnTo>
                        <a:pt x="32152" y="5514"/>
                      </a:lnTo>
                      <a:lnTo>
                        <a:pt x="44392" y="14756"/>
                      </a:lnTo>
                      <a:cubicBezTo>
                        <a:pt x="44446" y="14797"/>
                        <a:pt x="44510" y="14817"/>
                        <a:pt x="44573" y="14817"/>
                      </a:cubicBezTo>
                      <a:cubicBezTo>
                        <a:pt x="44653" y="14817"/>
                        <a:pt x="44733" y="14785"/>
                        <a:pt x="44791" y="14723"/>
                      </a:cubicBezTo>
                      <a:lnTo>
                        <a:pt x="58246" y="508"/>
                      </a:lnTo>
                      <a:cubicBezTo>
                        <a:pt x="58360" y="387"/>
                        <a:pt x="58354" y="196"/>
                        <a:pt x="58234" y="83"/>
                      </a:cubicBezTo>
                      <a:cubicBezTo>
                        <a:pt x="58176" y="28"/>
                        <a:pt x="58101" y="0"/>
                        <a:pt x="5802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7500120" y="3004903"/>
                  <a:ext cx="72735" cy="69998"/>
                </a:xfrm>
                <a:custGeom>
                  <a:avLst/>
                  <a:gdLst/>
                  <a:ahLst/>
                  <a:cxnLst/>
                  <a:rect l="l" t="t" r="r" b="b"/>
                  <a:pathLst>
                    <a:path w="3694" h="3555" extrusionOk="0">
                      <a:moveTo>
                        <a:pt x="1917" y="1"/>
                      </a:moveTo>
                      <a:cubicBezTo>
                        <a:pt x="1455" y="1"/>
                        <a:pt x="1000" y="181"/>
                        <a:pt x="660" y="522"/>
                      </a:cubicBezTo>
                      <a:cubicBezTo>
                        <a:pt x="152" y="1029"/>
                        <a:pt x="0" y="1794"/>
                        <a:pt x="274" y="2458"/>
                      </a:cubicBezTo>
                      <a:cubicBezTo>
                        <a:pt x="549" y="3122"/>
                        <a:pt x="1198" y="3554"/>
                        <a:pt x="1916" y="3554"/>
                      </a:cubicBezTo>
                      <a:cubicBezTo>
                        <a:pt x="2898" y="3554"/>
                        <a:pt x="3694" y="2759"/>
                        <a:pt x="3694" y="1777"/>
                      </a:cubicBezTo>
                      <a:cubicBezTo>
                        <a:pt x="3694" y="1059"/>
                        <a:pt x="3261" y="411"/>
                        <a:pt x="2597" y="136"/>
                      </a:cubicBezTo>
                      <a:cubicBezTo>
                        <a:pt x="2377" y="45"/>
                        <a:pt x="2146" y="1"/>
                        <a:pt x="191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7496950" y="2998977"/>
                  <a:ext cx="81812" cy="81851"/>
                </a:xfrm>
                <a:custGeom>
                  <a:avLst/>
                  <a:gdLst/>
                  <a:ahLst/>
                  <a:cxnLst/>
                  <a:rect l="l" t="t" r="r" b="b"/>
                  <a:pathLst>
                    <a:path w="4155" h="4157" extrusionOk="0">
                      <a:moveTo>
                        <a:pt x="2077" y="602"/>
                      </a:moveTo>
                      <a:cubicBezTo>
                        <a:pt x="2893" y="603"/>
                        <a:pt x="3552" y="1264"/>
                        <a:pt x="3554" y="2078"/>
                      </a:cubicBezTo>
                      <a:cubicBezTo>
                        <a:pt x="3554" y="2676"/>
                        <a:pt x="3194" y="3214"/>
                        <a:pt x="2643" y="3443"/>
                      </a:cubicBezTo>
                      <a:cubicBezTo>
                        <a:pt x="2460" y="3519"/>
                        <a:pt x="2268" y="3555"/>
                        <a:pt x="2078" y="3555"/>
                      </a:cubicBezTo>
                      <a:cubicBezTo>
                        <a:pt x="1694" y="3555"/>
                        <a:pt x="1316" y="3405"/>
                        <a:pt x="1033" y="3123"/>
                      </a:cubicBezTo>
                      <a:cubicBezTo>
                        <a:pt x="611" y="2701"/>
                        <a:pt x="485" y="2065"/>
                        <a:pt x="714" y="1514"/>
                      </a:cubicBezTo>
                      <a:cubicBezTo>
                        <a:pt x="942" y="961"/>
                        <a:pt x="1481" y="602"/>
                        <a:pt x="2077" y="602"/>
                      </a:cubicBezTo>
                      <a:close/>
                      <a:moveTo>
                        <a:pt x="2077" y="1"/>
                      </a:moveTo>
                      <a:cubicBezTo>
                        <a:pt x="932" y="1"/>
                        <a:pt x="0" y="933"/>
                        <a:pt x="0" y="2078"/>
                      </a:cubicBezTo>
                      <a:cubicBezTo>
                        <a:pt x="0" y="3225"/>
                        <a:pt x="932" y="4157"/>
                        <a:pt x="2077" y="4157"/>
                      </a:cubicBezTo>
                      <a:cubicBezTo>
                        <a:pt x="3223" y="4157"/>
                        <a:pt x="4155" y="3223"/>
                        <a:pt x="4155" y="2078"/>
                      </a:cubicBezTo>
                      <a:cubicBezTo>
                        <a:pt x="4155" y="933"/>
                        <a:pt x="3224" y="1"/>
                        <a:pt x="20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7859994" y="3029890"/>
                  <a:ext cx="72755" cy="70018"/>
                </a:xfrm>
                <a:custGeom>
                  <a:avLst/>
                  <a:gdLst/>
                  <a:ahLst/>
                  <a:cxnLst/>
                  <a:rect l="l" t="t" r="r" b="b"/>
                  <a:pathLst>
                    <a:path w="3695" h="3556" extrusionOk="0">
                      <a:moveTo>
                        <a:pt x="1918" y="1"/>
                      </a:moveTo>
                      <a:cubicBezTo>
                        <a:pt x="1456" y="1"/>
                        <a:pt x="1001" y="182"/>
                        <a:pt x="661" y="521"/>
                      </a:cubicBezTo>
                      <a:cubicBezTo>
                        <a:pt x="152" y="1030"/>
                        <a:pt x="0" y="1793"/>
                        <a:pt x="275" y="2457"/>
                      </a:cubicBezTo>
                      <a:cubicBezTo>
                        <a:pt x="550" y="3121"/>
                        <a:pt x="1199" y="3555"/>
                        <a:pt x="1917" y="3555"/>
                      </a:cubicBezTo>
                      <a:cubicBezTo>
                        <a:pt x="2898" y="3555"/>
                        <a:pt x="3694" y="2760"/>
                        <a:pt x="3695" y="1778"/>
                      </a:cubicBezTo>
                      <a:cubicBezTo>
                        <a:pt x="3695" y="1059"/>
                        <a:pt x="3261" y="411"/>
                        <a:pt x="2597" y="136"/>
                      </a:cubicBezTo>
                      <a:cubicBezTo>
                        <a:pt x="2377" y="45"/>
                        <a:pt x="2147" y="1"/>
                        <a:pt x="191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7856805" y="3023983"/>
                  <a:ext cx="81851" cy="81832"/>
                </a:xfrm>
                <a:custGeom>
                  <a:avLst/>
                  <a:gdLst/>
                  <a:ahLst/>
                  <a:cxnLst/>
                  <a:rect l="l" t="t" r="r" b="b"/>
                  <a:pathLst>
                    <a:path w="4157" h="4156" extrusionOk="0">
                      <a:moveTo>
                        <a:pt x="2079" y="601"/>
                      </a:moveTo>
                      <a:cubicBezTo>
                        <a:pt x="2894" y="602"/>
                        <a:pt x="3554" y="1263"/>
                        <a:pt x="3556" y="2078"/>
                      </a:cubicBezTo>
                      <a:cubicBezTo>
                        <a:pt x="3556" y="2676"/>
                        <a:pt x="3196" y="3214"/>
                        <a:pt x="2644" y="3443"/>
                      </a:cubicBezTo>
                      <a:cubicBezTo>
                        <a:pt x="2461" y="3518"/>
                        <a:pt x="2270" y="3555"/>
                        <a:pt x="2080" y="3555"/>
                      </a:cubicBezTo>
                      <a:cubicBezTo>
                        <a:pt x="1695" y="3555"/>
                        <a:pt x="1317" y="3405"/>
                        <a:pt x="1035" y="3123"/>
                      </a:cubicBezTo>
                      <a:cubicBezTo>
                        <a:pt x="613" y="2699"/>
                        <a:pt x="486" y="2065"/>
                        <a:pt x="715" y="1512"/>
                      </a:cubicBezTo>
                      <a:cubicBezTo>
                        <a:pt x="944" y="961"/>
                        <a:pt x="1482" y="601"/>
                        <a:pt x="2079" y="601"/>
                      </a:cubicBezTo>
                      <a:close/>
                      <a:moveTo>
                        <a:pt x="2079" y="1"/>
                      </a:moveTo>
                      <a:cubicBezTo>
                        <a:pt x="934" y="1"/>
                        <a:pt x="1" y="933"/>
                        <a:pt x="1" y="2078"/>
                      </a:cubicBezTo>
                      <a:cubicBezTo>
                        <a:pt x="1" y="3223"/>
                        <a:pt x="934" y="4155"/>
                        <a:pt x="2079" y="4155"/>
                      </a:cubicBezTo>
                      <a:cubicBezTo>
                        <a:pt x="3225" y="4155"/>
                        <a:pt x="4157" y="3223"/>
                        <a:pt x="4157" y="2078"/>
                      </a:cubicBezTo>
                      <a:cubicBezTo>
                        <a:pt x="4157" y="933"/>
                        <a:pt x="3225" y="1"/>
                        <a:pt x="20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8107655" y="3214838"/>
                  <a:ext cx="70018" cy="69998"/>
                </a:xfrm>
                <a:custGeom>
                  <a:avLst/>
                  <a:gdLst/>
                  <a:ahLst/>
                  <a:cxnLst/>
                  <a:rect l="l" t="t" r="r" b="b"/>
                  <a:pathLst>
                    <a:path w="3556" h="3555" extrusionOk="0">
                      <a:moveTo>
                        <a:pt x="1778" y="0"/>
                      </a:moveTo>
                      <a:cubicBezTo>
                        <a:pt x="796" y="0"/>
                        <a:pt x="1" y="796"/>
                        <a:pt x="1" y="1778"/>
                      </a:cubicBezTo>
                      <a:cubicBezTo>
                        <a:pt x="1" y="2759"/>
                        <a:pt x="796" y="3555"/>
                        <a:pt x="1778" y="3555"/>
                      </a:cubicBezTo>
                      <a:cubicBezTo>
                        <a:pt x="2760" y="3555"/>
                        <a:pt x="3555" y="2759"/>
                        <a:pt x="3555" y="1778"/>
                      </a:cubicBezTo>
                      <a:cubicBezTo>
                        <a:pt x="3555" y="796"/>
                        <a:pt x="2760" y="0"/>
                        <a:pt x="177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8101748" y="3208951"/>
                  <a:ext cx="81832" cy="81792"/>
                </a:xfrm>
                <a:custGeom>
                  <a:avLst/>
                  <a:gdLst/>
                  <a:ahLst/>
                  <a:cxnLst/>
                  <a:rect l="l" t="t" r="r" b="b"/>
                  <a:pathLst>
                    <a:path w="4156" h="4154" extrusionOk="0">
                      <a:moveTo>
                        <a:pt x="2078" y="601"/>
                      </a:moveTo>
                      <a:cubicBezTo>
                        <a:pt x="2893" y="602"/>
                        <a:pt x="3553" y="1262"/>
                        <a:pt x="3554" y="2077"/>
                      </a:cubicBezTo>
                      <a:cubicBezTo>
                        <a:pt x="3554" y="2673"/>
                        <a:pt x="3195" y="3213"/>
                        <a:pt x="2644" y="3440"/>
                      </a:cubicBezTo>
                      <a:cubicBezTo>
                        <a:pt x="2460" y="3516"/>
                        <a:pt x="2268" y="3553"/>
                        <a:pt x="2078" y="3553"/>
                      </a:cubicBezTo>
                      <a:cubicBezTo>
                        <a:pt x="1694" y="3553"/>
                        <a:pt x="1316" y="3403"/>
                        <a:pt x="1034" y="3120"/>
                      </a:cubicBezTo>
                      <a:cubicBezTo>
                        <a:pt x="611" y="2698"/>
                        <a:pt x="486" y="2064"/>
                        <a:pt x="715" y="1511"/>
                      </a:cubicBezTo>
                      <a:cubicBezTo>
                        <a:pt x="942" y="960"/>
                        <a:pt x="1482" y="601"/>
                        <a:pt x="2078" y="601"/>
                      </a:cubicBezTo>
                      <a:close/>
                      <a:moveTo>
                        <a:pt x="2078" y="1"/>
                      </a:moveTo>
                      <a:cubicBezTo>
                        <a:pt x="933" y="1"/>
                        <a:pt x="1" y="930"/>
                        <a:pt x="1" y="2077"/>
                      </a:cubicBezTo>
                      <a:cubicBezTo>
                        <a:pt x="1" y="3222"/>
                        <a:pt x="933" y="4154"/>
                        <a:pt x="2078" y="4154"/>
                      </a:cubicBezTo>
                      <a:cubicBezTo>
                        <a:pt x="3223" y="4154"/>
                        <a:pt x="4155" y="3222"/>
                        <a:pt x="4155" y="2077"/>
                      </a:cubicBezTo>
                      <a:cubicBezTo>
                        <a:pt x="4155" y="933"/>
                        <a:pt x="3225"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8364826" y="2934925"/>
                  <a:ext cx="72755" cy="70018"/>
                </a:xfrm>
                <a:custGeom>
                  <a:avLst/>
                  <a:gdLst/>
                  <a:ahLst/>
                  <a:cxnLst/>
                  <a:rect l="l" t="t" r="r" b="b"/>
                  <a:pathLst>
                    <a:path w="3695" h="3556" extrusionOk="0">
                      <a:moveTo>
                        <a:pt x="1919" y="0"/>
                      </a:moveTo>
                      <a:cubicBezTo>
                        <a:pt x="1456" y="0"/>
                        <a:pt x="1001" y="181"/>
                        <a:pt x="661" y="521"/>
                      </a:cubicBezTo>
                      <a:cubicBezTo>
                        <a:pt x="153" y="1030"/>
                        <a:pt x="1" y="1793"/>
                        <a:pt x="276" y="2457"/>
                      </a:cubicBezTo>
                      <a:cubicBezTo>
                        <a:pt x="551" y="3121"/>
                        <a:pt x="1198" y="3555"/>
                        <a:pt x="1918" y="3555"/>
                      </a:cubicBezTo>
                      <a:cubicBezTo>
                        <a:pt x="2899" y="3555"/>
                        <a:pt x="3694" y="2759"/>
                        <a:pt x="3694" y="1778"/>
                      </a:cubicBezTo>
                      <a:cubicBezTo>
                        <a:pt x="3694" y="1059"/>
                        <a:pt x="3261" y="411"/>
                        <a:pt x="2598" y="136"/>
                      </a:cubicBezTo>
                      <a:cubicBezTo>
                        <a:pt x="2378" y="45"/>
                        <a:pt x="2147" y="0"/>
                        <a:pt x="19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8361656" y="2929018"/>
                  <a:ext cx="81851" cy="81812"/>
                </a:xfrm>
                <a:custGeom>
                  <a:avLst/>
                  <a:gdLst/>
                  <a:ahLst/>
                  <a:cxnLst/>
                  <a:rect l="l" t="t" r="r" b="b"/>
                  <a:pathLst>
                    <a:path w="4157" h="4155" extrusionOk="0">
                      <a:moveTo>
                        <a:pt x="2079" y="600"/>
                      </a:moveTo>
                      <a:cubicBezTo>
                        <a:pt x="2894" y="603"/>
                        <a:pt x="3554" y="1263"/>
                        <a:pt x="3555" y="2078"/>
                      </a:cubicBezTo>
                      <a:cubicBezTo>
                        <a:pt x="3555" y="2675"/>
                        <a:pt x="3195" y="3214"/>
                        <a:pt x="2643" y="3442"/>
                      </a:cubicBezTo>
                      <a:cubicBezTo>
                        <a:pt x="2461" y="3518"/>
                        <a:pt x="2269" y="3554"/>
                        <a:pt x="2079" y="3554"/>
                      </a:cubicBezTo>
                      <a:cubicBezTo>
                        <a:pt x="1694" y="3554"/>
                        <a:pt x="1316" y="3404"/>
                        <a:pt x="1033" y="3121"/>
                      </a:cubicBezTo>
                      <a:cubicBezTo>
                        <a:pt x="611" y="2699"/>
                        <a:pt x="486" y="2064"/>
                        <a:pt x="714" y="1512"/>
                      </a:cubicBezTo>
                      <a:cubicBezTo>
                        <a:pt x="943" y="961"/>
                        <a:pt x="1482" y="600"/>
                        <a:pt x="2079" y="600"/>
                      </a:cubicBezTo>
                      <a:close/>
                      <a:moveTo>
                        <a:pt x="2079" y="0"/>
                      </a:moveTo>
                      <a:cubicBezTo>
                        <a:pt x="933" y="0"/>
                        <a:pt x="1" y="932"/>
                        <a:pt x="1" y="2078"/>
                      </a:cubicBezTo>
                      <a:cubicBezTo>
                        <a:pt x="1" y="3223"/>
                        <a:pt x="933" y="4155"/>
                        <a:pt x="2079" y="4155"/>
                      </a:cubicBezTo>
                      <a:cubicBezTo>
                        <a:pt x="3223" y="4155"/>
                        <a:pt x="4156" y="3223"/>
                        <a:pt x="4156" y="2078"/>
                      </a:cubicBezTo>
                      <a:cubicBezTo>
                        <a:pt x="4156" y="932"/>
                        <a:pt x="3224" y="0"/>
                        <a:pt x="20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7237948" y="3269813"/>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7232021" y="3263906"/>
                  <a:ext cx="81851" cy="81832"/>
                </a:xfrm>
                <a:custGeom>
                  <a:avLst/>
                  <a:gdLst/>
                  <a:ahLst/>
                  <a:cxnLst/>
                  <a:rect l="l" t="t" r="r" b="b"/>
                  <a:pathLst>
                    <a:path w="4157" h="4156" extrusionOk="0">
                      <a:moveTo>
                        <a:pt x="2078" y="602"/>
                      </a:moveTo>
                      <a:cubicBezTo>
                        <a:pt x="2893" y="603"/>
                        <a:pt x="3554" y="1263"/>
                        <a:pt x="3555" y="2078"/>
                      </a:cubicBezTo>
                      <a:cubicBezTo>
                        <a:pt x="3555" y="2675"/>
                        <a:pt x="3196" y="3214"/>
                        <a:pt x="2643" y="3443"/>
                      </a:cubicBezTo>
                      <a:cubicBezTo>
                        <a:pt x="2461" y="3518"/>
                        <a:pt x="2269" y="3555"/>
                        <a:pt x="2079" y="3555"/>
                      </a:cubicBezTo>
                      <a:cubicBezTo>
                        <a:pt x="1695" y="3555"/>
                        <a:pt x="1317" y="3405"/>
                        <a:pt x="1034" y="3122"/>
                      </a:cubicBezTo>
                      <a:cubicBezTo>
                        <a:pt x="612" y="2700"/>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4"/>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7697808" y="3169847"/>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7691881" y="3163940"/>
                  <a:ext cx="81851" cy="81832"/>
                </a:xfrm>
                <a:custGeom>
                  <a:avLst/>
                  <a:gdLst/>
                  <a:ahLst/>
                  <a:cxnLst/>
                  <a:rect l="l" t="t" r="r" b="b"/>
                  <a:pathLst>
                    <a:path w="4157" h="4156" extrusionOk="0">
                      <a:moveTo>
                        <a:pt x="2078" y="602"/>
                      </a:moveTo>
                      <a:cubicBezTo>
                        <a:pt x="2893" y="603"/>
                        <a:pt x="3554" y="1263"/>
                        <a:pt x="3555" y="2078"/>
                      </a:cubicBezTo>
                      <a:cubicBezTo>
                        <a:pt x="3555" y="2676"/>
                        <a:pt x="3195" y="3214"/>
                        <a:pt x="2643" y="3441"/>
                      </a:cubicBezTo>
                      <a:cubicBezTo>
                        <a:pt x="2461" y="3517"/>
                        <a:pt x="2269" y="3554"/>
                        <a:pt x="2079" y="3554"/>
                      </a:cubicBezTo>
                      <a:cubicBezTo>
                        <a:pt x="1695" y="3554"/>
                        <a:pt x="1317" y="3404"/>
                        <a:pt x="1034" y="3121"/>
                      </a:cubicBezTo>
                      <a:cubicBezTo>
                        <a:pt x="612" y="2699"/>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3"/>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6"/>
              <p:cNvGrpSpPr/>
              <p:nvPr/>
            </p:nvGrpSpPr>
            <p:grpSpPr>
              <a:xfrm>
                <a:off x="4866130" y="1597718"/>
                <a:ext cx="618424" cy="1349710"/>
                <a:chOff x="4866130" y="1597718"/>
                <a:chExt cx="618424" cy="1349710"/>
              </a:xfrm>
            </p:grpSpPr>
            <p:sp>
              <p:nvSpPr>
                <p:cNvPr id="714" name="Google Shape;714;p36"/>
                <p:cNvSpPr/>
                <p:nvPr/>
              </p:nvSpPr>
              <p:spPr>
                <a:xfrm>
                  <a:off x="5368540" y="2095718"/>
                  <a:ext cx="116013" cy="71238"/>
                </a:xfrm>
                <a:custGeom>
                  <a:avLst/>
                  <a:gdLst/>
                  <a:ahLst/>
                  <a:cxnLst/>
                  <a:rect l="l" t="t" r="r" b="b"/>
                  <a:pathLst>
                    <a:path w="5892" h="3618" extrusionOk="0">
                      <a:moveTo>
                        <a:pt x="5549" y="1"/>
                      </a:moveTo>
                      <a:cubicBezTo>
                        <a:pt x="5499" y="1"/>
                        <a:pt x="5448" y="13"/>
                        <a:pt x="5401" y="40"/>
                      </a:cubicBezTo>
                      <a:lnTo>
                        <a:pt x="176" y="3057"/>
                      </a:lnTo>
                      <a:cubicBezTo>
                        <a:pt x="57" y="3125"/>
                        <a:pt x="0" y="3264"/>
                        <a:pt x="36" y="3395"/>
                      </a:cubicBezTo>
                      <a:cubicBezTo>
                        <a:pt x="70" y="3526"/>
                        <a:pt x="189" y="3617"/>
                        <a:pt x="324" y="3617"/>
                      </a:cubicBezTo>
                      <a:cubicBezTo>
                        <a:pt x="325" y="3617"/>
                        <a:pt x="326" y="3617"/>
                        <a:pt x="327" y="3617"/>
                      </a:cubicBezTo>
                      <a:cubicBezTo>
                        <a:pt x="379" y="3617"/>
                        <a:pt x="431" y="3604"/>
                        <a:pt x="476" y="3578"/>
                      </a:cubicBezTo>
                      <a:lnTo>
                        <a:pt x="5702" y="560"/>
                      </a:lnTo>
                      <a:cubicBezTo>
                        <a:pt x="5845" y="476"/>
                        <a:pt x="5892" y="294"/>
                        <a:pt x="5810" y="151"/>
                      </a:cubicBezTo>
                      <a:cubicBezTo>
                        <a:pt x="5754" y="55"/>
                        <a:pt x="5653" y="1"/>
                        <a:pt x="55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866957" y="1921048"/>
                  <a:ext cx="616829" cy="710396"/>
                </a:xfrm>
                <a:custGeom>
                  <a:avLst/>
                  <a:gdLst/>
                  <a:ahLst/>
                  <a:cxnLst/>
                  <a:rect l="l" t="t" r="r" b="b"/>
                  <a:pathLst>
                    <a:path w="31327" h="36079" extrusionOk="0">
                      <a:moveTo>
                        <a:pt x="15663" y="648"/>
                      </a:moveTo>
                      <a:lnTo>
                        <a:pt x="30726" y="9345"/>
                      </a:lnTo>
                      <a:lnTo>
                        <a:pt x="30726" y="26736"/>
                      </a:lnTo>
                      <a:lnTo>
                        <a:pt x="15663" y="35433"/>
                      </a:lnTo>
                      <a:lnTo>
                        <a:pt x="602" y="26736"/>
                      </a:lnTo>
                      <a:lnTo>
                        <a:pt x="602" y="9345"/>
                      </a:lnTo>
                      <a:lnTo>
                        <a:pt x="15663" y="648"/>
                      </a:lnTo>
                      <a:close/>
                      <a:moveTo>
                        <a:pt x="15663" y="1"/>
                      </a:moveTo>
                      <a:cubicBezTo>
                        <a:pt x="15612" y="1"/>
                        <a:pt x="15560" y="14"/>
                        <a:pt x="15514" y="41"/>
                      </a:cubicBezTo>
                      <a:lnTo>
                        <a:pt x="151" y="8911"/>
                      </a:lnTo>
                      <a:cubicBezTo>
                        <a:pt x="58" y="8964"/>
                        <a:pt x="1" y="9064"/>
                        <a:pt x="1" y="9171"/>
                      </a:cubicBezTo>
                      <a:lnTo>
                        <a:pt x="1" y="26910"/>
                      </a:lnTo>
                      <a:cubicBezTo>
                        <a:pt x="1" y="27017"/>
                        <a:pt x="58" y="27117"/>
                        <a:pt x="151" y="27170"/>
                      </a:cubicBezTo>
                      <a:lnTo>
                        <a:pt x="15514" y="36039"/>
                      </a:lnTo>
                      <a:cubicBezTo>
                        <a:pt x="15559" y="36065"/>
                        <a:pt x="15611" y="36079"/>
                        <a:pt x="15663" y="36079"/>
                      </a:cubicBezTo>
                      <a:cubicBezTo>
                        <a:pt x="15717" y="36079"/>
                        <a:pt x="15768" y="36066"/>
                        <a:pt x="15814" y="36040"/>
                      </a:cubicBezTo>
                      <a:lnTo>
                        <a:pt x="31176" y="27170"/>
                      </a:lnTo>
                      <a:cubicBezTo>
                        <a:pt x="31269" y="27117"/>
                        <a:pt x="31327" y="27017"/>
                        <a:pt x="31327" y="26910"/>
                      </a:cubicBezTo>
                      <a:lnTo>
                        <a:pt x="31327" y="9171"/>
                      </a:lnTo>
                      <a:cubicBezTo>
                        <a:pt x="31327" y="9064"/>
                        <a:pt x="31269" y="8964"/>
                        <a:pt x="31176" y="8911"/>
                      </a:cubicBezTo>
                      <a:lnTo>
                        <a:pt x="15814" y="41"/>
                      </a:lnTo>
                      <a:cubicBezTo>
                        <a:pt x="15767" y="14"/>
                        <a:pt x="15715" y="1"/>
                        <a:pt x="1566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4969837" y="2039877"/>
                  <a:ext cx="411048" cy="472777"/>
                </a:xfrm>
                <a:custGeom>
                  <a:avLst/>
                  <a:gdLst/>
                  <a:ahLst/>
                  <a:cxnLst/>
                  <a:rect l="l" t="t" r="r" b="b"/>
                  <a:pathLst>
                    <a:path w="20876" h="24011" extrusionOk="0">
                      <a:moveTo>
                        <a:pt x="10438" y="648"/>
                      </a:moveTo>
                      <a:lnTo>
                        <a:pt x="20274" y="6326"/>
                      </a:lnTo>
                      <a:lnTo>
                        <a:pt x="20274" y="17684"/>
                      </a:lnTo>
                      <a:lnTo>
                        <a:pt x="10438" y="23363"/>
                      </a:lnTo>
                      <a:lnTo>
                        <a:pt x="602" y="17684"/>
                      </a:lnTo>
                      <a:lnTo>
                        <a:pt x="602" y="6326"/>
                      </a:lnTo>
                      <a:lnTo>
                        <a:pt x="10438" y="648"/>
                      </a:lnTo>
                      <a:close/>
                      <a:moveTo>
                        <a:pt x="10438" y="0"/>
                      </a:moveTo>
                      <a:cubicBezTo>
                        <a:pt x="10387" y="0"/>
                        <a:pt x="10335" y="14"/>
                        <a:pt x="10289" y="41"/>
                      </a:cubicBezTo>
                      <a:lnTo>
                        <a:pt x="152" y="5893"/>
                      </a:lnTo>
                      <a:cubicBezTo>
                        <a:pt x="59" y="5947"/>
                        <a:pt x="1" y="6045"/>
                        <a:pt x="2" y="6153"/>
                      </a:cubicBezTo>
                      <a:lnTo>
                        <a:pt x="2" y="17858"/>
                      </a:lnTo>
                      <a:cubicBezTo>
                        <a:pt x="1" y="17965"/>
                        <a:pt x="59" y="18064"/>
                        <a:pt x="152" y="18117"/>
                      </a:cubicBezTo>
                      <a:lnTo>
                        <a:pt x="10289" y="23970"/>
                      </a:lnTo>
                      <a:cubicBezTo>
                        <a:pt x="10334" y="23997"/>
                        <a:pt x="10386" y="24010"/>
                        <a:pt x="10438" y="24010"/>
                      </a:cubicBezTo>
                      <a:cubicBezTo>
                        <a:pt x="10492" y="24010"/>
                        <a:pt x="10543" y="23997"/>
                        <a:pt x="10589" y="23970"/>
                      </a:cubicBezTo>
                      <a:lnTo>
                        <a:pt x="20725" y="18117"/>
                      </a:lnTo>
                      <a:cubicBezTo>
                        <a:pt x="20819" y="18064"/>
                        <a:pt x="20876" y="17965"/>
                        <a:pt x="20876" y="17858"/>
                      </a:cubicBezTo>
                      <a:lnTo>
                        <a:pt x="20876" y="6153"/>
                      </a:lnTo>
                      <a:cubicBezTo>
                        <a:pt x="20876" y="6045"/>
                        <a:pt x="20819" y="5947"/>
                        <a:pt x="20725" y="5893"/>
                      </a:cubicBezTo>
                      <a:lnTo>
                        <a:pt x="10589" y="41"/>
                      </a:lnTo>
                      <a:cubicBezTo>
                        <a:pt x="10542" y="14"/>
                        <a:pt x="10490" y="0"/>
                        <a:pt x="104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5169454" y="1661730"/>
                  <a:ext cx="11853" cy="271171"/>
                </a:xfrm>
                <a:custGeom>
                  <a:avLst/>
                  <a:gdLst/>
                  <a:ahLst/>
                  <a:cxnLst/>
                  <a:rect l="l" t="t" r="r" b="b"/>
                  <a:pathLst>
                    <a:path w="602" h="13772" extrusionOk="0">
                      <a:moveTo>
                        <a:pt x="300" y="0"/>
                      </a:moveTo>
                      <a:cubicBezTo>
                        <a:pt x="137" y="0"/>
                        <a:pt x="4" y="131"/>
                        <a:pt x="0" y="294"/>
                      </a:cubicBezTo>
                      <a:lnTo>
                        <a:pt x="0" y="13472"/>
                      </a:lnTo>
                      <a:cubicBezTo>
                        <a:pt x="0" y="13638"/>
                        <a:pt x="134" y="13772"/>
                        <a:pt x="300" y="13772"/>
                      </a:cubicBezTo>
                      <a:cubicBezTo>
                        <a:pt x="466" y="13772"/>
                        <a:pt x="600" y="13638"/>
                        <a:pt x="601" y="13472"/>
                      </a:cubicBezTo>
                      <a:lnTo>
                        <a:pt x="601" y="294"/>
                      </a:lnTo>
                      <a:cubicBezTo>
                        <a:pt x="598" y="131"/>
                        <a:pt x="464"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5124325" y="1603625"/>
                  <a:ext cx="102093" cy="102093"/>
                </a:xfrm>
                <a:custGeom>
                  <a:avLst/>
                  <a:gdLst/>
                  <a:ahLst/>
                  <a:cxnLst/>
                  <a:rect l="l" t="t" r="r" b="b"/>
                  <a:pathLst>
                    <a:path w="5185" h="5185" extrusionOk="0">
                      <a:moveTo>
                        <a:pt x="2592" y="0"/>
                      </a:moveTo>
                      <a:cubicBezTo>
                        <a:pt x="1161" y="0"/>
                        <a:pt x="0" y="1161"/>
                        <a:pt x="0" y="2592"/>
                      </a:cubicBezTo>
                      <a:cubicBezTo>
                        <a:pt x="0" y="4023"/>
                        <a:pt x="1161" y="5184"/>
                        <a:pt x="2592" y="5184"/>
                      </a:cubicBezTo>
                      <a:cubicBezTo>
                        <a:pt x="4023" y="5184"/>
                        <a:pt x="5184" y="4023"/>
                        <a:pt x="5184" y="2592"/>
                      </a:cubicBezTo>
                      <a:cubicBezTo>
                        <a:pt x="5184" y="1161"/>
                        <a:pt x="4023" y="0"/>
                        <a:pt x="2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5118418" y="1597718"/>
                  <a:ext cx="113926" cy="113926"/>
                </a:xfrm>
                <a:custGeom>
                  <a:avLst/>
                  <a:gdLst/>
                  <a:ahLst/>
                  <a:cxnLst/>
                  <a:rect l="l" t="t" r="r" b="b"/>
                  <a:pathLst>
                    <a:path w="5786" h="5786" extrusionOk="0">
                      <a:moveTo>
                        <a:pt x="2892" y="602"/>
                      </a:moveTo>
                      <a:cubicBezTo>
                        <a:pt x="4156" y="602"/>
                        <a:pt x="5184" y="1629"/>
                        <a:pt x="5184" y="2893"/>
                      </a:cubicBezTo>
                      <a:cubicBezTo>
                        <a:pt x="5184" y="4156"/>
                        <a:pt x="4156" y="5184"/>
                        <a:pt x="2892" y="5184"/>
                      </a:cubicBezTo>
                      <a:cubicBezTo>
                        <a:pt x="1630" y="5184"/>
                        <a:pt x="602" y="4156"/>
                        <a:pt x="602" y="2893"/>
                      </a:cubicBezTo>
                      <a:cubicBezTo>
                        <a:pt x="602" y="1629"/>
                        <a:pt x="1630" y="602"/>
                        <a:pt x="2892" y="602"/>
                      </a:cubicBezTo>
                      <a:close/>
                      <a:moveTo>
                        <a:pt x="2892" y="0"/>
                      </a:moveTo>
                      <a:cubicBezTo>
                        <a:pt x="1298" y="0"/>
                        <a:pt x="0" y="1299"/>
                        <a:pt x="0" y="2893"/>
                      </a:cubicBezTo>
                      <a:cubicBezTo>
                        <a:pt x="0" y="4488"/>
                        <a:pt x="1298" y="5785"/>
                        <a:pt x="2892" y="5785"/>
                      </a:cubicBezTo>
                      <a:cubicBezTo>
                        <a:pt x="4487" y="5785"/>
                        <a:pt x="5785" y="4488"/>
                        <a:pt x="5785" y="2893"/>
                      </a:cubicBezTo>
                      <a:cubicBezTo>
                        <a:pt x="5785" y="1298"/>
                        <a:pt x="4487" y="0"/>
                        <a:pt x="289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5169375" y="2612108"/>
                  <a:ext cx="11991" cy="271427"/>
                </a:xfrm>
                <a:custGeom>
                  <a:avLst/>
                  <a:gdLst/>
                  <a:ahLst/>
                  <a:cxnLst/>
                  <a:rect l="l" t="t" r="r" b="b"/>
                  <a:pathLst>
                    <a:path w="609" h="13785" extrusionOk="0">
                      <a:moveTo>
                        <a:pt x="304" y="0"/>
                      </a:moveTo>
                      <a:cubicBezTo>
                        <a:pt x="136" y="0"/>
                        <a:pt x="1" y="139"/>
                        <a:pt x="4" y="307"/>
                      </a:cubicBezTo>
                      <a:lnTo>
                        <a:pt x="4" y="13485"/>
                      </a:lnTo>
                      <a:cubicBezTo>
                        <a:pt x="4" y="13651"/>
                        <a:pt x="138" y="13785"/>
                        <a:pt x="304" y="13785"/>
                      </a:cubicBezTo>
                      <a:cubicBezTo>
                        <a:pt x="470" y="13785"/>
                        <a:pt x="605" y="13651"/>
                        <a:pt x="605" y="13485"/>
                      </a:cubicBezTo>
                      <a:lnTo>
                        <a:pt x="605" y="307"/>
                      </a:lnTo>
                      <a:cubicBezTo>
                        <a:pt x="609" y="139"/>
                        <a:pt x="473" y="0"/>
                        <a:pt x="30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5124325" y="2839409"/>
                  <a:ext cx="106090" cy="102093"/>
                </a:xfrm>
                <a:custGeom>
                  <a:avLst/>
                  <a:gdLst/>
                  <a:ahLst/>
                  <a:cxnLst/>
                  <a:rect l="l" t="t" r="r" b="b"/>
                  <a:pathLst>
                    <a:path w="5388" h="5185" extrusionOk="0">
                      <a:moveTo>
                        <a:pt x="2592" y="1"/>
                      </a:moveTo>
                      <a:cubicBezTo>
                        <a:pt x="1161" y="1"/>
                        <a:pt x="0" y="1162"/>
                        <a:pt x="0" y="2593"/>
                      </a:cubicBezTo>
                      <a:cubicBezTo>
                        <a:pt x="0" y="3641"/>
                        <a:pt x="632" y="4586"/>
                        <a:pt x="1601" y="4988"/>
                      </a:cubicBezTo>
                      <a:cubicBezTo>
                        <a:pt x="1921" y="5120"/>
                        <a:pt x="2258" y="5185"/>
                        <a:pt x="2591" y="5185"/>
                      </a:cubicBezTo>
                      <a:cubicBezTo>
                        <a:pt x="3266" y="5185"/>
                        <a:pt x="3929" y="4922"/>
                        <a:pt x="4425" y="4426"/>
                      </a:cubicBezTo>
                      <a:cubicBezTo>
                        <a:pt x="5166" y="3685"/>
                        <a:pt x="5388" y="2569"/>
                        <a:pt x="4987" y="1602"/>
                      </a:cubicBezTo>
                      <a:cubicBezTo>
                        <a:pt x="4585" y="633"/>
                        <a:pt x="3640" y="1"/>
                        <a:pt x="259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5118418" y="2833502"/>
                  <a:ext cx="113926" cy="113926"/>
                </a:xfrm>
                <a:custGeom>
                  <a:avLst/>
                  <a:gdLst/>
                  <a:ahLst/>
                  <a:cxnLst/>
                  <a:rect l="l" t="t" r="r" b="b"/>
                  <a:pathLst>
                    <a:path w="5786" h="5786" extrusionOk="0">
                      <a:moveTo>
                        <a:pt x="2892" y="602"/>
                      </a:moveTo>
                      <a:cubicBezTo>
                        <a:pt x="4156" y="602"/>
                        <a:pt x="5184" y="1629"/>
                        <a:pt x="5184" y="2893"/>
                      </a:cubicBezTo>
                      <a:cubicBezTo>
                        <a:pt x="5184" y="4157"/>
                        <a:pt x="4156" y="5185"/>
                        <a:pt x="2892" y="5185"/>
                      </a:cubicBezTo>
                      <a:cubicBezTo>
                        <a:pt x="1630" y="5185"/>
                        <a:pt x="602" y="4157"/>
                        <a:pt x="602" y="2893"/>
                      </a:cubicBezTo>
                      <a:cubicBezTo>
                        <a:pt x="602" y="1629"/>
                        <a:pt x="1630" y="602"/>
                        <a:pt x="2892" y="602"/>
                      </a:cubicBezTo>
                      <a:close/>
                      <a:moveTo>
                        <a:pt x="2892" y="1"/>
                      </a:moveTo>
                      <a:cubicBezTo>
                        <a:pt x="1298" y="1"/>
                        <a:pt x="0" y="1298"/>
                        <a:pt x="0" y="2893"/>
                      </a:cubicBezTo>
                      <a:cubicBezTo>
                        <a:pt x="0" y="4487"/>
                        <a:pt x="1298" y="5786"/>
                        <a:pt x="2892" y="5786"/>
                      </a:cubicBezTo>
                      <a:cubicBezTo>
                        <a:pt x="4487" y="5786"/>
                        <a:pt x="5785" y="4487"/>
                        <a:pt x="5785" y="2893"/>
                      </a:cubicBezTo>
                      <a:cubicBezTo>
                        <a:pt x="5785" y="1298"/>
                        <a:pt x="4487" y="1"/>
                        <a:pt x="289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4866130" y="2095698"/>
                  <a:ext cx="116092" cy="71258"/>
                </a:xfrm>
                <a:custGeom>
                  <a:avLst/>
                  <a:gdLst/>
                  <a:ahLst/>
                  <a:cxnLst/>
                  <a:rect l="l" t="t" r="r" b="b"/>
                  <a:pathLst>
                    <a:path w="5896" h="3619" extrusionOk="0">
                      <a:moveTo>
                        <a:pt x="343" y="0"/>
                      </a:moveTo>
                      <a:cubicBezTo>
                        <a:pt x="240" y="0"/>
                        <a:pt x="139" y="54"/>
                        <a:pt x="83" y="151"/>
                      </a:cubicBezTo>
                      <a:cubicBezTo>
                        <a:pt x="0" y="295"/>
                        <a:pt x="49" y="478"/>
                        <a:pt x="193" y="561"/>
                      </a:cubicBezTo>
                      <a:lnTo>
                        <a:pt x="5419" y="3579"/>
                      </a:lnTo>
                      <a:cubicBezTo>
                        <a:pt x="5465" y="3605"/>
                        <a:pt x="5516" y="3618"/>
                        <a:pt x="5569" y="3618"/>
                      </a:cubicBezTo>
                      <a:cubicBezTo>
                        <a:pt x="5570" y="3618"/>
                        <a:pt x="5571" y="3618"/>
                        <a:pt x="5572" y="3618"/>
                      </a:cubicBezTo>
                      <a:cubicBezTo>
                        <a:pt x="5707" y="3618"/>
                        <a:pt x="5824" y="3527"/>
                        <a:pt x="5860" y="3396"/>
                      </a:cubicBezTo>
                      <a:cubicBezTo>
                        <a:pt x="5895" y="3265"/>
                        <a:pt x="5837" y="3126"/>
                        <a:pt x="5720" y="3058"/>
                      </a:cubicBezTo>
                      <a:lnTo>
                        <a:pt x="493" y="41"/>
                      </a:lnTo>
                      <a:cubicBezTo>
                        <a:pt x="446" y="13"/>
                        <a:pt x="394" y="0"/>
                        <a:pt x="34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4978048" y="2272061"/>
                  <a:ext cx="403704" cy="127079"/>
                </a:xfrm>
                <a:custGeom>
                  <a:avLst/>
                  <a:gdLst/>
                  <a:ahLst/>
                  <a:cxnLst/>
                  <a:rect l="l" t="t" r="r" b="b"/>
                  <a:pathLst>
                    <a:path w="20503" h="6454" extrusionOk="0">
                      <a:moveTo>
                        <a:pt x="10462" y="0"/>
                      </a:moveTo>
                      <a:cubicBezTo>
                        <a:pt x="10411" y="0"/>
                        <a:pt x="10359" y="13"/>
                        <a:pt x="10313" y="40"/>
                      </a:cubicBezTo>
                      <a:lnTo>
                        <a:pt x="176" y="5893"/>
                      </a:lnTo>
                      <a:cubicBezTo>
                        <a:pt x="58" y="5961"/>
                        <a:pt x="0" y="6100"/>
                        <a:pt x="36" y="6231"/>
                      </a:cubicBezTo>
                      <a:cubicBezTo>
                        <a:pt x="71" y="6362"/>
                        <a:pt x="190" y="6454"/>
                        <a:pt x="326" y="6454"/>
                      </a:cubicBezTo>
                      <a:cubicBezTo>
                        <a:pt x="380" y="6454"/>
                        <a:pt x="431" y="6440"/>
                        <a:pt x="476" y="6414"/>
                      </a:cubicBezTo>
                      <a:lnTo>
                        <a:pt x="10460" y="650"/>
                      </a:lnTo>
                      <a:lnTo>
                        <a:pt x="20004" y="6324"/>
                      </a:lnTo>
                      <a:cubicBezTo>
                        <a:pt x="20053" y="6353"/>
                        <a:pt x="20106" y="6367"/>
                        <a:pt x="20159" y="6367"/>
                      </a:cubicBezTo>
                      <a:cubicBezTo>
                        <a:pt x="20261" y="6367"/>
                        <a:pt x="20362" y="6315"/>
                        <a:pt x="20418" y="6220"/>
                      </a:cubicBezTo>
                      <a:cubicBezTo>
                        <a:pt x="20502" y="6076"/>
                        <a:pt x="20455" y="5892"/>
                        <a:pt x="20311" y="5807"/>
                      </a:cubicBezTo>
                      <a:lnTo>
                        <a:pt x="10616" y="43"/>
                      </a:lnTo>
                      <a:cubicBezTo>
                        <a:pt x="10569" y="14"/>
                        <a:pt x="10515" y="0"/>
                        <a:pt x="1046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5178059" y="2039739"/>
                  <a:ext cx="12011" cy="244176"/>
                </a:xfrm>
                <a:custGeom>
                  <a:avLst/>
                  <a:gdLst/>
                  <a:ahLst/>
                  <a:cxnLst/>
                  <a:rect l="l" t="t" r="r" b="b"/>
                  <a:pathLst>
                    <a:path w="610" h="12401" extrusionOk="0">
                      <a:moveTo>
                        <a:pt x="304" y="1"/>
                      </a:moveTo>
                      <a:cubicBezTo>
                        <a:pt x="136" y="1"/>
                        <a:pt x="1" y="139"/>
                        <a:pt x="4" y="308"/>
                      </a:cubicBezTo>
                      <a:lnTo>
                        <a:pt x="4" y="12099"/>
                      </a:lnTo>
                      <a:cubicBezTo>
                        <a:pt x="4" y="12265"/>
                        <a:pt x="138" y="12400"/>
                        <a:pt x="304" y="12400"/>
                      </a:cubicBezTo>
                      <a:cubicBezTo>
                        <a:pt x="470" y="12400"/>
                        <a:pt x="604" y="12265"/>
                        <a:pt x="605" y="12100"/>
                      </a:cubicBezTo>
                      <a:lnTo>
                        <a:pt x="605" y="308"/>
                      </a:lnTo>
                      <a:cubicBezTo>
                        <a:pt x="609" y="139"/>
                        <a:pt x="473" y="1"/>
                        <a:pt x="30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36"/>
              <p:cNvGrpSpPr/>
              <p:nvPr/>
            </p:nvGrpSpPr>
            <p:grpSpPr>
              <a:xfrm>
                <a:off x="5312187" y="1140950"/>
                <a:ext cx="627501" cy="773285"/>
                <a:chOff x="5312187" y="1140950"/>
                <a:chExt cx="627501" cy="773285"/>
              </a:xfrm>
            </p:grpSpPr>
            <p:sp>
              <p:nvSpPr>
                <p:cNvPr id="727" name="Google Shape;727;p36"/>
                <p:cNvSpPr/>
                <p:nvPr/>
              </p:nvSpPr>
              <p:spPr>
                <a:xfrm>
                  <a:off x="5791166" y="1140969"/>
                  <a:ext cx="148404" cy="11853"/>
                </a:xfrm>
                <a:custGeom>
                  <a:avLst/>
                  <a:gdLst/>
                  <a:ahLst/>
                  <a:cxnLst/>
                  <a:rect l="l" t="t" r="r" b="b"/>
                  <a:pathLst>
                    <a:path w="7537" h="602" extrusionOk="0">
                      <a:moveTo>
                        <a:pt x="294" y="0"/>
                      </a:moveTo>
                      <a:cubicBezTo>
                        <a:pt x="131" y="4"/>
                        <a:pt x="0" y="136"/>
                        <a:pt x="0" y="300"/>
                      </a:cubicBezTo>
                      <a:cubicBezTo>
                        <a:pt x="0" y="464"/>
                        <a:pt x="131" y="596"/>
                        <a:pt x="294" y="601"/>
                      </a:cubicBezTo>
                      <a:lnTo>
                        <a:pt x="7242" y="601"/>
                      </a:lnTo>
                      <a:cubicBezTo>
                        <a:pt x="7406" y="596"/>
                        <a:pt x="7536" y="464"/>
                        <a:pt x="7536" y="300"/>
                      </a:cubicBezTo>
                      <a:cubicBezTo>
                        <a:pt x="7536" y="136"/>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5448875" y="1140950"/>
                  <a:ext cx="297142" cy="11873"/>
                </a:xfrm>
                <a:custGeom>
                  <a:avLst/>
                  <a:gdLst/>
                  <a:ahLst/>
                  <a:cxnLst/>
                  <a:rect l="l" t="t" r="r" b="b"/>
                  <a:pathLst>
                    <a:path w="15091" h="603" extrusionOk="0">
                      <a:moveTo>
                        <a:pt x="299" y="1"/>
                      </a:moveTo>
                      <a:cubicBezTo>
                        <a:pt x="134" y="1"/>
                        <a:pt x="0" y="136"/>
                        <a:pt x="0" y="301"/>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1"/>
                      </a:cubicBezTo>
                      <a:cubicBezTo>
                        <a:pt x="15090" y="136"/>
                        <a:pt x="14956" y="1"/>
                        <a:pt x="14792" y="1"/>
                      </a:cubicBezTo>
                      <a:cubicBezTo>
                        <a:pt x="14789" y="1"/>
                        <a:pt x="14786" y="1"/>
                        <a:pt x="14783" y="1"/>
                      </a:cubicBezTo>
                      <a:lnTo>
                        <a:pt x="307"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5312305" y="1140969"/>
                  <a:ext cx="85711" cy="11853"/>
                </a:xfrm>
                <a:custGeom>
                  <a:avLst/>
                  <a:gdLst/>
                  <a:ahLst/>
                  <a:cxnLst/>
                  <a:rect l="l" t="t" r="r" b="b"/>
                  <a:pathLst>
                    <a:path w="4353" h="602" extrusionOk="0">
                      <a:moveTo>
                        <a:pt x="294" y="0"/>
                      </a:moveTo>
                      <a:cubicBezTo>
                        <a:pt x="131" y="4"/>
                        <a:pt x="0" y="136"/>
                        <a:pt x="0" y="300"/>
                      </a:cubicBezTo>
                      <a:cubicBezTo>
                        <a:pt x="0" y="464"/>
                        <a:pt x="131" y="596"/>
                        <a:pt x="294" y="601"/>
                      </a:cubicBezTo>
                      <a:lnTo>
                        <a:pt x="4059" y="601"/>
                      </a:lnTo>
                      <a:cubicBezTo>
                        <a:pt x="4222" y="596"/>
                        <a:pt x="4353" y="464"/>
                        <a:pt x="4353" y="300"/>
                      </a:cubicBezTo>
                      <a:cubicBezTo>
                        <a:pt x="4353" y="136"/>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5568590" y="1198267"/>
                  <a:ext cx="370979" cy="11873"/>
                </a:xfrm>
                <a:custGeom>
                  <a:avLst/>
                  <a:gdLst/>
                  <a:ahLst/>
                  <a:cxnLst/>
                  <a:rect l="l" t="t" r="r" b="b"/>
                  <a:pathLst>
                    <a:path w="18841" h="603" extrusionOk="0">
                      <a:moveTo>
                        <a:pt x="301" y="1"/>
                      </a:moveTo>
                      <a:cubicBezTo>
                        <a:pt x="135" y="1"/>
                        <a:pt x="0" y="135"/>
                        <a:pt x="0" y="301"/>
                      </a:cubicBezTo>
                      <a:cubicBezTo>
                        <a:pt x="0" y="468"/>
                        <a:pt x="135" y="602"/>
                        <a:pt x="301" y="602"/>
                      </a:cubicBezTo>
                      <a:cubicBezTo>
                        <a:pt x="303" y="602"/>
                        <a:pt x="305" y="602"/>
                        <a:pt x="307" y="602"/>
                      </a:cubicBezTo>
                      <a:lnTo>
                        <a:pt x="18546" y="602"/>
                      </a:lnTo>
                      <a:cubicBezTo>
                        <a:pt x="18710" y="598"/>
                        <a:pt x="18840" y="464"/>
                        <a:pt x="18840" y="301"/>
                      </a:cubicBezTo>
                      <a:cubicBezTo>
                        <a:pt x="18840" y="138"/>
                        <a:pt x="18710" y="4"/>
                        <a:pt x="18546"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5312325" y="1198267"/>
                  <a:ext cx="137259" cy="11873"/>
                </a:xfrm>
                <a:custGeom>
                  <a:avLst/>
                  <a:gdLst/>
                  <a:ahLst/>
                  <a:cxnLst/>
                  <a:rect l="l" t="t" r="r" b="b"/>
                  <a:pathLst>
                    <a:path w="6971" h="603" extrusionOk="0">
                      <a:moveTo>
                        <a:pt x="6669" y="1"/>
                      </a:moveTo>
                      <a:cubicBezTo>
                        <a:pt x="6667" y="1"/>
                        <a:pt x="6665" y="1"/>
                        <a:pt x="6663" y="1"/>
                      </a:cubicBezTo>
                      <a:lnTo>
                        <a:pt x="293" y="1"/>
                      </a:lnTo>
                      <a:cubicBezTo>
                        <a:pt x="131" y="4"/>
                        <a:pt x="0" y="138"/>
                        <a:pt x="0" y="301"/>
                      </a:cubicBezTo>
                      <a:cubicBezTo>
                        <a:pt x="0" y="464"/>
                        <a:pt x="131" y="598"/>
                        <a:pt x="293" y="602"/>
                      </a:cubicBezTo>
                      <a:lnTo>
                        <a:pt x="6663" y="602"/>
                      </a:lnTo>
                      <a:cubicBezTo>
                        <a:pt x="6665" y="602"/>
                        <a:pt x="6667" y="602"/>
                        <a:pt x="6669" y="602"/>
                      </a:cubicBezTo>
                      <a:cubicBezTo>
                        <a:pt x="6836" y="602"/>
                        <a:pt x="6971" y="468"/>
                        <a:pt x="6971" y="301"/>
                      </a:cubicBezTo>
                      <a:cubicBezTo>
                        <a:pt x="6971" y="135"/>
                        <a:pt x="6836" y="1"/>
                        <a:pt x="66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5865003" y="1263776"/>
                  <a:ext cx="74566" cy="11873"/>
                </a:xfrm>
                <a:custGeom>
                  <a:avLst/>
                  <a:gdLst/>
                  <a:ahLst/>
                  <a:cxnLst/>
                  <a:rect l="l" t="t" r="r" b="b"/>
                  <a:pathLst>
                    <a:path w="3787" h="603" extrusionOk="0">
                      <a:moveTo>
                        <a:pt x="299" y="1"/>
                      </a:moveTo>
                      <a:cubicBezTo>
                        <a:pt x="135" y="1"/>
                        <a:pt x="1" y="135"/>
                        <a:pt x="1" y="301"/>
                      </a:cubicBezTo>
                      <a:cubicBezTo>
                        <a:pt x="1" y="467"/>
                        <a:pt x="136" y="602"/>
                        <a:pt x="301" y="602"/>
                      </a:cubicBezTo>
                      <a:cubicBezTo>
                        <a:pt x="303" y="602"/>
                        <a:pt x="305" y="602"/>
                        <a:pt x="308" y="602"/>
                      </a:cubicBezTo>
                      <a:lnTo>
                        <a:pt x="3492" y="602"/>
                      </a:lnTo>
                      <a:cubicBezTo>
                        <a:pt x="3656" y="597"/>
                        <a:pt x="3786" y="464"/>
                        <a:pt x="3786" y="301"/>
                      </a:cubicBezTo>
                      <a:cubicBezTo>
                        <a:pt x="3786" y="137"/>
                        <a:pt x="3656" y="4"/>
                        <a:pt x="3492"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5688542" y="1263776"/>
                  <a:ext cx="137003" cy="11853"/>
                </a:xfrm>
                <a:custGeom>
                  <a:avLst/>
                  <a:gdLst/>
                  <a:ahLst/>
                  <a:cxnLst/>
                  <a:rect l="l" t="t" r="r" b="b"/>
                  <a:pathLst>
                    <a:path w="6958" h="602" extrusionOk="0">
                      <a:moveTo>
                        <a:pt x="294" y="1"/>
                      </a:moveTo>
                      <a:cubicBezTo>
                        <a:pt x="131" y="4"/>
                        <a:pt x="0" y="137"/>
                        <a:pt x="0" y="301"/>
                      </a:cubicBezTo>
                      <a:cubicBezTo>
                        <a:pt x="0" y="464"/>
                        <a:pt x="131" y="597"/>
                        <a:pt x="294" y="602"/>
                      </a:cubicBezTo>
                      <a:lnTo>
                        <a:pt x="6664" y="602"/>
                      </a:lnTo>
                      <a:cubicBezTo>
                        <a:pt x="6827" y="597"/>
                        <a:pt x="6958" y="464"/>
                        <a:pt x="6958" y="301"/>
                      </a:cubicBezTo>
                      <a:cubicBezTo>
                        <a:pt x="6958" y="137"/>
                        <a:pt x="6827" y="4"/>
                        <a:pt x="66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5312325" y="1263776"/>
                  <a:ext cx="302576" cy="11873"/>
                </a:xfrm>
                <a:custGeom>
                  <a:avLst/>
                  <a:gdLst/>
                  <a:ahLst/>
                  <a:cxnLst/>
                  <a:rect l="l" t="t" r="r" b="b"/>
                  <a:pathLst>
                    <a:path w="15367" h="603" extrusionOk="0">
                      <a:moveTo>
                        <a:pt x="15068" y="1"/>
                      </a:moveTo>
                      <a:cubicBezTo>
                        <a:pt x="15065" y="1"/>
                        <a:pt x="15062" y="1"/>
                        <a:pt x="15059" y="1"/>
                      </a:cubicBezTo>
                      <a:lnTo>
                        <a:pt x="293" y="1"/>
                      </a:lnTo>
                      <a:cubicBezTo>
                        <a:pt x="131" y="4"/>
                        <a:pt x="0" y="137"/>
                        <a:pt x="0" y="301"/>
                      </a:cubicBezTo>
                      <a:cubicBezTo>
                        <a:pt x="0" y="464"/>
                        <a:pt x="131" y="597"/>
                        <a:pt x="293" y="602"/>
                      </a:cubicBezTo>
                      <a:lnTo>
                        <a:pt x="15059" y="602"/>
                      </a:lnTo>
                      <a:cubicBezTo>
                        <a:pt x="15062" y="602"/>
                        <a:pt x="15064" y="602"/>
                        <a:pt x="15066" y="602"/>
                      </a:cubicBezTo>
                      <a:cubicBezTo>
                        <a:pt x="15231" y="602"/>
                        <a:pt x="15366" y="467"/>
                        <a:pt x="15366" y="301"/>
                      </a:cubicBezTo>
                      <a:cubicBezTo>
                        <a:pt x="15366" y="135"/>
                        <a:pt x="15232" y="1"/>
                        <a:pt x="150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5608600" y="1329265"/>
                  <a:ext cx="331087" cy="11853"/>
                </a:xfrm>
                <a:custGeom>
                  <a:avLst/>
                  <a:gdLst/>
                  <a:ahLst/>
                  <a:cxnLst/>
                  <a:rect l="l" t="t" r="r" b="b"/>
                  <a:pathLst>
                    <a:path w="16815" h="602" extrusionOk="0">
                      <a:moveTo>
                        <a:pt x="302" y="1"/>
                      </a:moveTo>
                      <a:cubicBezTo>
                        <a:pt x="136" y="1"/>
                        <a:pt x="1" y="136"/>
                        <a:pt x="1" y="302"/>
                      </a:cubicBezTo>
                      <a:cubicBezTo>
                        <a:pt x="1" y="468"/>
                        <a:pt x="136" y="602"/>
                        <a:pt x="302" y="602"/>
                      </a:cubicBezTo>
                      <a:lnTo>
                        <a:pt x="16514" y="602"/>
                      </a:lnTo>
                      <a:cubicBezTo>
                        <a:pt x="16680" y="602"/>
                        <a:pt x="16814" y="468"/>
                        <a:pt x="16814" y="302"/>
                      </a:cubicBezTo>
                      <a:cubicBezTo>
                        <a:pt x="16814" y="136"/>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5312187" y="1329265"/>
                  <a:ext cx="239864" cy="11853"/>
                </a:xfrm>
                <a:custGeom>
                  <a:avLst/>
                  <a:gdLst/>
                  <a:ahLst/>
                  <a:cxnLst/>
                  <a:rect l="l" t="t" r="r" b="b"/>
                  <a:pathLst>
                    <a:path w="12182" h="602" extrusionOk="0">
                      <a:moveTo>
                        <a:pt x="300" y="1"/>
                      </a:moveTo>
                      <a:cubicBezTo>
                        <a:pt x="134" y="1"/>
                        <a:pt x="0" y="136"/>
                        <a:pt x="0" y="302"/>
                      </a:cubicBezTo>
                      <a:cubicBezTo>
                        <a:pt x="0" y="468"/>
                        <a:pt x="134" y="602"/>
                        <a:pt x="300" y="602"/>
                      </a:cubicBezTo>
                      <a:lnTo>
                        <a:pt x="11882" y="602"/>
                      </a:lnTo>
                      <a:cubicBezTo>
                        <a:pt x="12048" y="602"/>
                        <a:pt x="12182" y="468"/>
                        <a:pt x="12182" y="302"/>
                      </a:cubicBezTo>
                      <a:cubicBezTo>
                        <a:pt x="12182" y="136"/>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5791166" y="1394773"/>
                  <a:ext cx="148404" cy="11853"/>
                </a:xfrm>
                <a:custGeom>
                  <a:avLst/>
                  <a:gdLst/>
                  <a:ahLst/>
                  <a:cxnLst/>
                  <a:rect l="l" t="t" r="r" b="b"/>
                  <a:pathLst>
                    <a:path w="7537" h="602" extrusionOk="0">
                      <a:moveTo>
                        <a:pt x="294" y="1"/>
                      </a:moveTo>
                      <a:cubicBezTo>
                        <a:pt x="131" y="4"/>
                        <a:pt x="0" y="137"/>
                        <a:pt x="0" y="300"/>
                      </a:cubicBezTo>
                      <a:cubicBezTo>
                        <a:pt x="0" y="464"/>
                        <a:pt x="131" y="598"/>
                        <a:pt x="294" y="602"/>
                      </a:cubicBezTo>
                      <a:lnTo>
                        <a:pt x="7242" y="602"/>
                      </a:lnTo>
                      <a:cubicBezTo>
                        <a:pt x="7406" y="598"/>
                        <a:pt x="7536" y="464"/>
                        <a:pt x="7536" y="300"/>
                      </a:cubicBezTo>
                      <a:cubicBezTo>
                        <a:pt x="7536" y="137"/>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5448875" y="1394773"/>
                  <a:ext cx="297142" cy="11853"/>
                </a:xfrm>
                <a:custGeom>
                  <a:avLst/>
                  <a:gdLst/>
                  <a:ahLst/>
                  <a:cxnLst/>
                  <a:rect l="l" t="t" r="r" b="b"/>
                  <a:pathLst>
                    <a:path w="15091" h="602" extrusionOk="0">
                      <a:moveTo>
                        <a:pt x="301" y="0"/>
                      </a:moveTo>
                      <a:cubicBezTo>
                        <a:pt x="135" y="0"/>
                        <a:pt x="0" y="134"/>
                        <a:pt x="0" y="300"/>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0"/>
                      </a:cubicBezTo>
                      <a:cubicBezTo>
                        <a:pt x="15090" y="134"/>
                        <a:pt x="14955" y="0"/>
                        <a:pt x="14789" y="0"/>
                      </a:cubicBezTo>
                      <a:cubicBezTo>
                        <a:pt x="14787" y="0"/>
                        <a:pt x="14785" y="0"/>
                        <a:pt x="14783"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5312305" y="1394773"/>
                  <a:ext cx="85711" cy="11853"/>
                </a:xfrm>
                <a:custGeom>
                  <a:avLst/>
                  <a:gdLst/>
                  <a:ahLst/>
                  <a:cxnLst/>
                  <a:rect l="l" t="t" r="r" b="b"/>
                  <a:pathLst>
                    <a:path w="4353" h="602" extrusionOk="0">
                      <a:moveTo>
                        <a:pt x="294" y="1"/>
                      </a:moveTo>
                      <a:cubicBezTo>
                        <a:pt x="131" y="4"/>
                        <a:pt x="0" y="137"/>
                        <a:pt x="0" y="300"/>
                      </a:cubicBezTo>
                      <a:cubicBezTo>
                        <a:pt x="0" y="464"/>
                        <a:pt x="131" y="598"/>
                        <a:pt x="294" y="602"/>
                      </a:cubicBezTo>
                      <a:lnTo>
                        <a:pt x="4059" y="602"/>
                      </a:lnTo>
                      <a:cubicBezTo>
                        <a:pt x="4222" y="598"/>
                        <a:pt x="4353" y="464"/>
                        <a:pt x="4353" y="300"/>
                      </a:cubicBezTo>
                      <a:cubicBezTo>
                        <a:pt x="4353" y="137"/>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5568590" y="1452091"/>
                  <a:ext cx="370979" cy="11834"/>
                </a:xfrm>
                <a:custGeom>
                  <a:avLst/>
                  <a:gdLst/>
                  <a:ahLst/>
                  <a:cxnLst/>
                  <a:rect l="l" t="t" r="r" b="b"/>
                  <a:pathLst>
                    <a:path w="18841" h="601" extrusionOk="0">
                      <a:moveTo>
                        <a:pt x="299" y="0"/>
                      </a:moveTo>
                      <a:cubicBezTo>
                        <a:pt x="134" y="0"/>
                        <a:pt x="0" y="135"/>
                        <a:pt x="0" y="300"/>
                      </a:cubicBezTo>
                      <a:cubicBezTo>
                        <a:pt x="0" y="466"/>
                        <a:pt x="134" y="600"/>
                        <a:pt x="299" y="600"/>
                      </a:cubicBezTo>
                      <a:cubicBezTo>
                        <a:pt x="302" y="600"/>
                        <a:pt x="305" y="600"/>
                        <a:pt x="307" y="600"/>
                      </a:cubicBezTo>
                      <a:lnTo>
                        <a:pt x="18546" y="600"/>
                      </a:lnTo>
                      <a:cubicBezTo>
                        <a:pt x="18710" y="597"/>
                        <a:pt x="18840" y="464"/>
                        <a:pt x="18840" y="300"/>
                      </a:cubicBezTo>
                      <a:cubicBezTo>
                        <a:pt x="18840" y="137"/>
                        <a:pt x="18710" y="4"/>
                        <a:pt x="18546" y="0"/>
                      </a:cubicBezTo>
                      <a:lnTo>
                        <a:pt x="307"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5312325" y="1452091"/>
                  <a:ext cx="137259" cy="11834"/>
                </a:xfrm>
                <a:custGeom>
                  <a:avLst/>
                  <a:gdLst/>
                  <a:ahLst/>
                  <a:cxnLst/>
                  <a:rect l="l" t="t" r="r" b="b"/>
                  <a:pathLst>
                    <a:path w="6971" h="601" extrusionOk="0">
                      <a:moveTo>
                        <a:pt x="6671" y="0"/>
                      </a:moveTo>
                      <a:cubicBezTo>
                        <a:pt x="6668" y="0"/>
                        <a:pt x="6665" y="0"/>
                        <a:pt x="6663" y="0"/>
                      </a:cubicBezTo>
                      <a:lnTo>
                        <a:pt x="293" y="0"/>
                      </a:lnTo>
                      <a:cubicBezTo>
                        <a:pt x="131" y="4"/>
                        <a:pt x="0" y="137"/>
                        <a:pt x="0" y="300"/>
                      </a:cubicBezTo>
                      <a:cubicBezTo>
                        <a:pt x="0" y="464"/>
                        <a:pt x="131" y="597"/>
                        <a:pt x="293" y="600"/>
                      </a:cubicBezTo>
                      <a:lnTo>
                        <a:pt x="6663" y="600"/>
                      </a:lnTo>
                      <a:cubicBezTo>
                        <a:pt x="6665" y="600"/>
                        <a:pt x="6668" y="600"/>
                        <a:pt x="6671" y="600"/>
                      </a:cubicBezTo>
                      <a:cubicBezTo>
                        <a:pt x="6837" y="600"/>
                        <a:pt x="6971" y="466"/>
                        <a:pt x="6971" y="300"/>
                      </a:cubicBezTo>
                      <a:cubicBezTo>
                        <a:pt x="6971" y="135"/>
                        <a:pt x="6837" y="0"/>
                        <a:pt x="667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5865003" y="1517560"/>
                  <a:ext cx="74566" cy="11873"/>
                </a:xfrm>
                <a:custGeom>
                  <a:avLst/>
                  <a:gdLst/>
                  <a:ahLst/>
                  <a:cxnLst/>
                  <a:rect l="l" t="t" r="r" b="b"/>
                  <a:pathLst>
                    <a:path w="3787" h="603" extrusionOk="0">
                      <a:moveTo>
                        <a:pt x="301" y="1"/>
                      </a:moveTo>
                      <a:cubicBezTo>
                        <a:pt x="136" y="1"/>
                        <a:pt x="1" y="135"/>
                        <a:pt x="1" y="301"/>
                      </a:cubicBezTo>
                      <a:cubicBezTo>
                        <a:pt x="1" y="468"/>
                        <a:pt x="136" y="602"/>
                        <a:pt x="301" y="602"/>
                      </a:cubicBezTo>
                      <a:cubicBezTo>
                        <a:pt x="303" y="602"/>
                        <a:pt x="305" y="602"/>
                        <a:pt x="308" y="602"/>
                      </a:cubicBezTo>
                      <a:lnTo>
                        <a:pt x="3492" y="602"/>
                      </a:lnTo>
                      <a:cubicBezTo>
                        <a:pt x="3656" y="599"/>
                        <a:pt x="3786" y="465"/>
                        <a:pt x="3786" y="301"/>
                      </a:cubicBezTo>
                      <a:cubicBezTo>
                        <a:pt x="3786" y="139"/>
                        <a:pt x="3656" y="5"/>
                        <a:pt x="3492"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5688542" y="1517580"/>
                  <a:ext cx="137003" cy="11853"/>
                </a:xfrm>
                <a:custGeom>
                  <a:avLst/>
                  <a:gdLst/>
                  <a:ahLst/>
                  <a:cxnLst/>
                  <a:rect l="l" t="t" r="r" b="b"/>
                  <a:pathLst>
                    <a:path w="6958" h="602" extrusionOk="0">
                      <a:moveTo>
                        <a:pt x="294" y="0"/>
                      </a:moveTo>
                      <a:cubicBezTo>
                        <a:pt x="131" y="4"/>
                        <a:pt x="0" y="138"/>
                        <a:pt x="0" y="300"/>
                      </a:cubicBezTo>
                      <a:cubicBezTo>
                        <a:pt x="0" y="464"/>
                        <a:pt x="131" y="598"/>
                        <a:pt x="294" y="601"/>
                      </a:cubicBezTo>
                      <a:lnTo>
                        <a:pt x="6664" y="601"/>
                      </a:lnTo>
                      <a:cubicBezTo>
                        <a:pt x="6827" y="598"/>
                        <a:pt x="6958" y="464"/>
                        <a:pt x="6958" y="300"/>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5312325" y="1517560"/>
                  <a:ext cx="302576" cy="11873"/>
                </a:xfrm>
                <a:custGeom>
                  <a:avLst/>
                  <a:gdLst/>
                  <a:ahLst/>
                  <a:cxnLst/>
                  <a:rect l="l" t="t" r="r" b="b"/>
                  <a:pathLst>
                    <a:path w="15367" h="603" extrusionOk="0">
                      <a:moveTo>
                        <a:pt x="15066" y="1"/>
                      </a:moveTo>
                      <a:cubicBezTo>
                        <a:pt x="15064" y="1"/>
                        <a:pt x="15062" y="1"/>
                        <a:pt x="15059" y="1"/>
                      </a:cubicBezTo>
                      <a:lnTo>
                        <a:pt x="293" y="1"/>
                      </a:lnTo>
                      <a:cubicBezTo>
                        <a:pt x="131" y="5"/>
                        <a:pt x="0" y="139"/>
                        <a:pt x="0" y="301"/>
                      </a:cubicBezTo>
                      <a:cubicBezTo>
                        <a:pt x="0" y="465"/>
                        <a:pt x="131" y="599"/>
                        <a:pt x="293" y="602"/>
                      </a:cubicBezTo>
                      <a:lnTo>
                        <a:pt x="15059" y="602"/>
                      </a:lnTo>
                      <a:cubicBezTo>
                        <a:pt x="15062" y="602"/>
                        <a:pt x="15064" y="602"/>
                        <a:pt x="15066" y="602"/>
                      </a:cubicBezTo>
                      <a:cubicBezTo>
                        <a:pt x="15231" y="602"/>
                        <a:pt x="15366" y="468"/>
                        <a:pt x="15366" y="301"/>
                      </a:cubicBezTo>
                      <a:cubicBezTo>
                        <a:pt x="15366" y="135"/>
                        <a:pt x="15231" y="1"/>
                        <a:pt x="15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5608600" y="1583049"/>
                  <a:ext cx="331087" cy="11853"/>
                </a:xfrm>
                <a:custGeom>
                  <a:avLst/>
                  <a:gdLst/>
                  <a:ahLst/>
                  <a:cxnLst/>
                  <a:rect l="l" t="t" r="r" b="b"/>
                  <a:pathLst>
                    <a:path w="16815" h="602" extrusionOk="0">
                      <a:moveTo>
                        <a:pt x="302" y="1"/>
                      </a:moveTo>
                      <a:cubicBezTo>
                        <a:pt x="136" y="1"/>
                        <a:pt x="1" y="135"/>
                        <a:pt x="1" y="302"/>
                      </a:cubicBezTo>
                      <a:cubicBezTo>
                        <a:pt x="1" y="468"/>
                        <a:pt x="136" y="602"/>
                        <a:pt x="302" y="602"/>
                      </a:cubicBezTo>
                      <a:lnTo>
                        <a:pt x="16514" y="602"/>
                      </a:lnTo>
                      <a:cubicBezTo>
                        <a:pt x="16680" y="602"/>
                        <a:pt x="16814" y="468"/>
                        <a:pt x="16814" y="302"/>
                      </a:cubicBezTo>
                      <a:cubicBezTo>
                        <a:pt x="16814" y="135"/>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5312187" y="1583049"/>
                  <a:ext cx="239864" cy="11853"/>
                </a:xfrm>
                <a:custGeom>
                  <a:avLst/>
                  <a:gdLst/>
                  <a:ahLst/>
                  <a:cxnLst/>
                  <a:rect l="l" t="t" r="r" b="b"/>
                  <a:pathLst>
                    <a:path w="12182" h="602" extrusionOk="0">
                      <a:moveTo>
                        <a:pt x="300" y="1"/>
                      </a:moveTo>
                      <a:cubicBezTo>
                        <a:pt x="134" y="1"/>
                        <a:pt x="0" y="135"/>
                        <a:pt x="0" y="302"/>
                      </a:cubicBezTo>
                      <a:cubicBezTo>
                        <a:pt x="0" y="468"/>
                        <a:pt x="134" y="602"/>
                        <a:pt x="300" y="602"/>
                      </a:cubicBezTo>
                      <a:lnTo>
                        <a:pt x="11882" y="602"/>
                      </a:lnTo>
                      <a:cubicBezTo>
                        <a:pt x="12048" y="602"/>
                        <a:pt x="12182" y="468"/>
                        <a:pt x="12182" y="302"/>
                      </a:cubicBezTo>
                      <a:cubicBezTo>
                        <a:pt x="12182" y="135"/>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5791166" y="1648558"/>
                  <a:ext cx="148404" cy="11853"/>
                </a:xfrm>
                <a:custGeom>
                  <a:avLst/>
                  <a:gdLst/>
                  <a:ahLst/>
                  <a:cxnLst/>
                  <a:rect l="l" t="t" r="r" b="b"/>
                  <a:pathLst>
                    <a:path w="7537" h="602" extrusionOk="0">
                      <a:moveTo>
                        <a:pt x="294" y="1"/>
                      </a:moveTo>
                      <a:cubicBezTo>
                        <a:pt x="131" y="4"/>
                        <a:pt x="0" y="138"/>
                        <a:pt x="0" y="302"/>
                      </a:cubicBezTo>
                      <a:cubicBezTo>
                        <a:pt x="0" y="464"/>
                        <a:pt x="131" y="598"/>
                        <a:pt x="294" y="602"/>
                      </a:cubicBezTo>
                      <a:lnTo>
                        <a:pt x="7242" y="602"/>
                      </a:lnTo>
                      <a:cubicBezTo>
                        <a:pt x="7406" y="598"/>
                        <a:pt x="7536" y="464"/>
                        <a:pt x="7536" y="302"/>
                      </a:cubicBezTo>
                      <a:cubicBezTo>
                        <a:pt x="7536" y="138"/>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5448875" y="1648558"/>
                  <a:ext cx="297142" cy="11853"/>
                </a:xfrm>
                <a:custGeom>
                  <a:avLst/>
                  <a:gdLst/>
                  <a:ahLst/>
                  <a:cxnLst/>
                  <a:rect l="l" t="t" r="r" b="b"/>
                  <a:pathLst>
                    <a:path w="15091" h="602" extrusionOk="0">
                      <a:moveTo>
                        <a:pt x="301" y="1"/>
                      </a:moveTo>
                      <a:cubicBezTo>
                        <a:pt x="135" y="1"/>
                        <a:pt x="0" y="135"/>
                        <a:pt x="0" y="302"/>
                      </a:cubicBezTo>
                      <a:cubicBezTo>
                        <a:pt x="0" y="468"/>
                        <a:pt x="135" y="602"/>
                        <a:pt x="301" y="602"/>
                      </a:cubicBezTo>
                      <a:cubicBezTo>
                        <a:pt x="303" y="602"/>
                        <a:pt x="305" y="602"/>
                        <a:pt x="307" y="602"/>
                      </a:cubicBezTo>
                      <a:lnTo>
                        <a:pt x="14783" y="602"/>
                      </a:lnTo>
                      <a:cubicBezTo>
                        <a:pt x="14785" y="602"/>
                        <a:pt x="14787" y="602"/>
                        <a:pt x="14789" y="602"/>
                      </a:cubicBezTo>
                      <a:cubicBezTo>
                        <a:pt x="14955" y="602"/>
                        <a:pt x="15090" y="468"/>
                        <a:pt x="15090" y="302"/>
                      </a:cubicBezTo>
                      <a:cubicBezTo>
                        <a:pt x="15090" y="135"/>
                        <a:pt x="14955" y="1"/>
                        <a:pt x="14789" y="1"/>
                      </a:cubicBezTo>
                      <a:cubicBezTo>
                        <a:pt x="14787" y="1"/>
                        <a:pt x="14785" y="1"/>
                        <a:pt x="14783"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5312305" y="1648558"/>
                  <a:ext cx="85711" cy="11853"/>
                </a:xfrm>
                <a:custGeom>
                  <a:avLst/>
                  <a:gdLst/>
                  <a:ahLst/>
                  <a:cxnLst/>
                  <a:rect l="l" t="t" r="r" b="b"/>
                  <a:pathLst>
                    <a:path w="4353" h="602" extrusionOk="0">
                      <a:moveTo>
                        <a:pt x="294" y="1"/>
                      </a:moveTo>
                      <a:cubicBezTo>
                        <a:pt x="131" y="4"/>
                        <a:pt x="0" y="138"/>
                        <a:pt x="0" y="302"/>
                      </a:cubicBezTo>
                      <a:cubicBezTo>
                        <a:pt x="0" y="464"/>
                        <a:pt x="131" y="598"/>
                        <a:pt x="294" y="602"/>
                      </a:cubicBezTo>
                      <a:lnTo>
                        <a:pt x="4059" y="602"/>
                      </a:lnTo>
                      <a:cubicBezTo>
                        <a:pt x="4222" y="598"/>
                        <a:pt x="4353" y="464"/>
                        <a:pt x="4353" y="302"/>
                      </a:cubicBezTo>
                      <a:cubicBezTo>
                        <a:pt x="4353" y="138"/>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5568590" y="1705875"/>
                  <a:ext cx="370979" cy="11853"/>
                </a:xfrm>
                <a:custGeom>
                  <a:avLst/>
                  <a:gdLst/>
                  <a:ahLst/>
                  <a:cxnLst/>
                  <a:rect l="l" t="t" r="r" b="b"/>
                  <a:pathLst>
                    <a:path w="18841" h="602" extrusionOk="0">
                      <a:moveTo>
                        <a:pt x="301" y="0"/>
                      </a:moveTo>
                      <a:cubicBezTo>
                        <a:pt x="135" y="0"/>
                        <a:pt x="0" y="134"/>
                        <a:pt x="0" y="300"/>
                      </a:cubicBezTo>
                      <a:cubicBezTo>
                        <a:pt x="0" y="468"/>
                        <a:pt x="135" y="602"/>
                        <a:pt x="301" y="602"/>
                      </a:cubicBezTo>
                      <a:cubicBezTo>
                        <a:pt x="303" y="602"/>
                        <a:pt x="305" y="602"/>
                        <a:pt x="307" y="602"/>
                      </a:cubicBezTo>
                      <a:lnTo>
                        <a:pt x="18546" y="602"/>
                      </a:lnTo>
                      <a:cubicBezTo>
                        <a:pt x="18710" y="598"/>
                        <a:pt x="18840" y="464"/>
                        <a:pt x="18840" y="300"/>
                      </a:cubicBezTo>
                      <a:cubicBezTo>
                        <a:pt x="18840" y="138"/>
                        <a:pt x="18710" y="4"/>
                        <a:pt x="18546"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5312325" y="1705875"/>
                  <a:ext cx="137259" cy="11853"/>
                </a:xfrm>
                <a:custGeom>
                  <a:avLst/>
                  <a:gdLst/>
                  <a:ahLst/>
                  <a:cxnLst/>
                  <a:rect l="l" t="t" r="r" b="b"/>
                  <a:pathLst>
                    <a:path w="6971" h="602" extrusionOk="0">
                      <a:moveTo>
                        <a:pt x="6669" y="0"/>
                      </a:moveTo>
                      <a:cubicBezTo>
                        <a:pt x="6667" y="0"/>
                        <a:pt x="6665" y="0"/>
                        <a:pt x="6663" y="1"/>
                      </a:cubicBezTo>
                      <a:lnTo>
                        <a:pt x="293" y="1"/>
                      </a:lnTo>
                      <a:cubicBezTo>
                        <a:pt x="131" y="4"/>
                        <a:pt x="0" y="138"/>
                        <a:pt x="0" y="300"/>
                      </a:cubicBezTo>
                      <a:cubicBezTo>
                        <a:pt x="0" y="464"/>
                        <a:pt x="131" y="598"/>
                        <a:pt x="293" y="602"/>
                      </a:cubicBezTo>
                      <a:lnTo>
                        <a:pt x="6663" y="602"/>
                      </a:lnTo>
                      <a:cubicBezTo>
                        <a:pt x="6665" y="602"/>
                        <a:pt x="6667" y="602"/>
                        <a:pt x="6669" y="602"/>
                      </a:cubicBezTo>
                      <a:cubicBezTo>
                        <a:pt x="6836" y="602"/>
                        <a:pt x="6971" y="468"/>
                        <a:pt x="6971" y="300"/>
                      </a:cubicBezTo>
                      <a:cubicBezTo>
                        <a:pt x="6971" y="134"/>
                        <a:pt x="6836" y="0"/>
                        <a:pt x="66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5865003" y="1771364"/>
                  <a:ext cx="74566" cy="11853"/>
                </a:xfrm>
                <a:custGeom>
                  <a:avLst/>
                  <a:gdLst/>
                  <a:ahLst/>
                  <a:cxnLst/>
                  <a:rect l="l" t="t" r="r" b="b"/>
                  <a:pathLst>
                    <a:path w="3787" h="602" extrusionOk="0">
                      <a:moveTo>
                        <a:pt x="301" y="0"/>
                      </a:moveTo>
                      <a:cubicBezTo>
                        <a:pt x="136" y="0"/>
                        <a:pt x="1" y="135"/>
                        <a:pt x="1" y="301"/>
                      </a:cubicBezTo>
                      <a:cubicBezTo>
                        <a:pt x="1" y="468"/>
                        <a:pt x="136" y="601"/>
                        <a:pt x="301" y="601"/>
                      </a:cubicBezTo>
                      <a:cubicBezTo>
                        <a:pt x="303" y="601"/>
                        <a:pt x="305" y="601"/>
                        <a:pt x="308" y="601"/>
                      </a:cubicBezTo>
                      <a:lnTo>
                        <a:pt x="3492" y="601"/>
                      </a:lnTo>
                      <a:cubicBezTo>
                        <a:pt x="3656" y="598"/>
                        <a:pt x="3786" y="465"/>
                        <a:pt x="3786" y="301"/>
                      </a:cubicBezTo>
                      <a:cubicBezTo>
                        <a:pt x="3786" y="138"/>
                        <a:pt x="3656" y="4"/>
                        <a:pt x="3492"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5688542" y="1771364"/>
                  <a:ext cx="137003" cy="11853"/>
                </a:xfrm>
                <a:custGeom>
                  <a:avLst/>
                  <a:gdLst/>
                  <a:ahLst/>
                  <a:cxnLst/>
                  <a:rect l="l" t="t" r="r" b="b"/>
                  <a:pathLst>
                    <a:path w="6958" h="602" extrusionOk="0">
                      <a:moveTo>
                        <a:pt x="294" y="0"/>
                      </a:moveTo>
                      <a:cubicBezTo>
                        <a:pt x="131" y="4"/>
                        <a:pt x="0" y="138"/>
                        <a:pt x="0" y="301"/>
                      </a:cubicBezTo>
                      <a:cubicBezTo>
                        <a:pt x="0" y="465"/>
                        <a:pt x="131" y="598"/>
                        <a:pt x="294" y="601"/>
                      </a:cubicBezTo>
                      <a:lnTo>
                        <a:pt x="6664" y="601"/>
                      </a:lnTo>
                      <a:cubicBezTo>
                        <a:pt x="6827" y="598"/>
                        <a:pt x="6958" y="465"/>
                        <a:pt x="6958" y="301"/>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5312325" y="1771364"/>
                  <a:ext cx="302576" cy="11853"/>
                </a:xfrm>
                <a:custGeom>
                  <a:avLst/>
                  <a:gdLst/>
                  <a:ahLst/>
                  <a:cxnLst/>
                  <a:rect l="l" t="t" r="r" b="b"/>
                  <a:pathLst>
                    <a:path w="15367" h="602" extrusionOk="0">
                      <a:moveTo>
                        <a:pt x="15066" y="0"/>
                      </a:moveTo>
                      <a:cubicBezTo>
                        <a:pt x="15064" y="0"/>
                        <a:pt x="15062" y="0"/>
                        <a:pt x="15059" y="0"/>
                      </a:cubicBezTo>
                      <a:lnTo>
                        <a:pt x="293" y="0"/>
                      </a:lnTo>
                      <a:cubicBezTo>
                        <a:pt x="131" y="4"/>
                        <a:pt x="0" y="138"/>
                        <a:pt x="0" y="301"/>
                      </a:cubicBezTo>
                      <a:cubicBezTo>
                        <a:pt x="0" y="465"/>
                        <a:pt x="131" y="598"/>
                        <a:pt x="293" y="601"/>
                      </a:cubicBezTo>
                      <a:lnTo>
                        <a:pt x="15059" y="601"/>
                      </a:lnTo>
                      <a:cubicBezTo>
                        <a:pt x="15062" y="601"/>
                        <a:pt x="15064" y="601"/>
                        <a:pt x="15066" y="601"/>
                      </a:cubicBezTo>
                      <a:cubicBezTo>
                        <a:pt x="15231" y="601"/>
                        <a:pt x="15366" y="468"/>
                        <a:pt x="15366" y="301"/>
                      </a:cubicBezTo>
                      <a:cubicBezTo>
                        <a:pt x="15366" y="135"/>
                        <a:pt x="15231" y="0"/>
                        <a:pt x="1506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5608600" y="1836873"/>
                  <a:ext cx="331087" cy="11853"/>
                </a:xfrm>
                <a:custGeom>
                  <a:avLst/>
                  <a:gdLst/>
                  <a:ahLst/>
                  <a:cxnLst/>
                  <a:rect l="l" t="t" r="r" b="b"/>
                  <a:pathLst>
                    <a:path w="16815" h="602" extrusionOk="0">
                      <a:moveTo>
                        <a:pt x="302" y="0"/>
                      </a:moveTo>
                      <a:cubicBezTo>
                        <a:pt x="136" y="0"/>
                        <a:pt x="1" y="135"/>
                        <a:pt x="1" y="301"/>
                      </a:cubicBezTo>
                      <a:cubicBezTo>
                        <a:pt x="1" y="467"/>
                        <a:pt x="136" y="601"/>
                        <a:pt x="302" y="601"/>
                      </a:cubicBezTo>
                      <a:lnTo>
                        <a:pt x="16514" y="601"/>
                      </a:lnTo>
                      <a:cubicBezTo>
                        <a:pt x="16680" y="601"/>
                        <a:pt x="16814" y="467"/>
                        <a:pt x="16814" y="301"/>
                      </a:cubicBezTo>
                      <a:cubicBezTo>
                        <a:pt x="16814" y="135"/>
                        <a:pt x="16680" y="0"/>
                        <a:pt x="165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5312187" y="1836873"/>
                  <a:ext cx="239864" cy="11853"/>
                </a:xfrm>
                <a:custGeom>
                  <a:avLst/>
                  <a:gdLst/>
                  <a:ahLst/>
                  <a:cxnLst/>
                  <a:rect l="l" t="t" r="r" b="b"/>
                  <a:pathLst>
                    <a:path w="12182" h="602" extrusionOk="0">
                      <a:moveTo>
                        <a:pt x="300" y="0"/>
                      </a:moveTo>
                      <a:cubicBezTo>
                        <a:pt x="134" y="0"/>
                        <a:pt x="0" y="135"/>
                        <a:pt x="0" y="301"/>
                      </a:cubicBezTo>
                      <a:cubicBezTo>
                        <a:pt x="0" y="467"/>
                        <a:pt x="134" y="601"/>
                        <a:pt x="300" y="601"/>
                      </a:cubicBezTo>
                      <a:lnTo>
                        <a:pt x="11882" y="601"/>
                      </a:lnTo>
                      <a:cubicBezTo>
                        <a:pt x="12048" y="601"/>
                        <a:pt x="12182" y="467"/>
                        <a:pt x="12182" y="301"/>
                      </a:cubicBezTo>
                      <a:cubicBezTo>
                        <a:pt x="12182" y="135"/>
                        <a:pt x="12048" y="0"/>
                        <a:pt x="1188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5791166" y="1902382"/>
                  <a:ext cx="148404" cy="11853"/>
                </a:xfrm>
                <a:custGeom>
                  <a:avLst/>
                  <a:gdLst/>
                  <a:ahLst/>
                  <a:cxnLst/>
                  <a:rect l="l" t="t" r="r" b="b"/>
                  <a:pathLst>
                    <a:path w="7537" h="602" extrusionOk="0">
                      <a:moveTo>
                        <a:pt x="294" y="0"/>
                      </a:moveTo>
                      <a:cubicBezTo>
                        <a:pt x="131" y="4"/>
                        <a:pt x="0" y="137"/>
                        <a:pt x="0" y="300"/>
                      </a:cubicBezTo>
                      <a:cubicBezTo>
                        <a:pt x="0" y="464"/>
                        <a:pt x="131" y="598"/>
                        <a:pt x="294" y="601"/>
                      </a:cubicBezTo>
                      <a:lnTo>
                        <a:pt x="7242" y="601"/>
                      </a:lnTo>
                      <a:cubicBezTo>
                        <a:pt x="7406" y="598"/>
                        <a:pt x="7536" y="464"/>
                        <a:pt x="7536" y="300"/>
                      </a:cubicBezTo>
                      <a:cubicBezTo>
                        <a:pt x="7536" y="137"/>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5448875" y="1902382"/>
                  <a:ext cx="297142" cy="11853"/>
                </a:xfrm>
                <a:custGeom>
                  <a:avLst/>
                  <a:gdLst/>
                  <a:ahLst/>
                  <a:cxnLst/>
                  <a:rect l="l" t="t" r="r" b="b"/>
                  <a:pathLst>
                    <a:path w="15091" h="602" extrusionOk="0">
                      <a:moveTo>
                        <a:pt x="301" y="0"/>
                      </a:moveTo>
                      <a:cubicBezTo>
                        <a:pt x="135" y="0"/>
                        <a:pt x="0" y="134"/>
                        <a:pt x="0" y="300"/>
                      </a:cubicBezTo>
                      <a:cubicBezTo>
                        <a:pt x="0" y="466"/>
                        <a:pt x="136" y="601"/>
                        <a:pt x="301" y="601"/>
                      </a:cubicBezTo>
                      <a:cubicBezTo>
                        <a:pt x="303" y="601"/>
                        <a:pt x="305" y="601"/>
                        <a:pt x="307" y="601"/>
                      </a:cubicBezTo>
                      <a:lnTo>
                        <a:pt x="14783" y="601"/>
                      </a:lnTo>
                      <a:cubicBezTo>
                        <a:pt x="14785" y="601"/>
                        <a:pt x="14787" y="601"/>
                        <a:pt x="14789" y="601"/>
                      </a:cubicBezTo>
                      <a:cubicBezTo>
                        <a:pt x="14955" y="601"/>
                        <a:pt x="15090" y="466"/>
                        <a:pt x="15090" y="300"/>
                      </a:cubicBezTo>
                      <a:cubicBezTo>
                        <a:pt x="15090" y="134"/>
                        <a:pt x="14955" y="0"/>
                        <a:pt x="14789" y="0"/>
                      </a:cubicBezTo>
                      <a:cubicBezTo>
                        <a:pt x="14787" y="0"/>
                        <a:pt x="14785" y="0"/>
                        <a:pt x="14783" y="0"/>
                      </a:cubicBezTo>
                      <a:lnTo>
                        <a:pt x="307"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5312305" y="1902382"/>
                  <a:ext cx="85711" cy="11853"/>
                </a:xfrm>
                <a:custGeom>
                  <a:avLst/>
                  <a:gdLst/>
                  <a:ahLst/>
                  <a:cxnLst/>
                  <a:rect l="l" t="t" r="r" b="b"/>
                  <a:pathLst>
                    <a:path w="4353" h="602" extrusionOk="0">
                      <a:moveTo>
                        <a:pt x="294" y="0"/>
                      </a:moveTo>
                      <a:cubicBezTo>
                        <a:pt x="131" y="4"/>
                        <a:pt x="0" y="137"/>
                        <a:pt x="0" y="300"/>
                      </a:cubicBezTo>
                      <a:cubicBezTo>
                        <a:pt x="0" y="464"/>
                        <a:pt x="131" y="598"/>
                        <a:pt x="294" y="601"/>
                      </a:cubicBezTo>
                      <a:lnTo>
                        <a:pt x="4059" y="601"/>
                      </a:lnTo>
                      <a:cubicBezTo>
                        <a:pt x="4222" y="598"/>
                        <a:pt x="4353" y="464"/>
                        <a:pt x="4353" y="300"/>
                      </a:cubicBezTo>
                      <a:cubicBezTo>
                        <a:pt x="4353" y="137"/>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1470</Words>
  <Application>Microsoft Office PowerPoint</Application>
  <PresentationFormat>On-screen Show (16:9)</PresentationFormat>
  <Paragraphs>175</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Viga</vt:lpstr>
      <vt:lpstr>DM Sans</vt:lpstr>
      <vt:lpstr>Cyber Security Business Plan</vt:lpstr>
      <vt:lpstr>Intrusion Detection System</vt:lpstr>
      <vt:lpstr>01</vt:lpstr>
      <vt:lpstr>Introduction</vt:lpstr>
      <vt:lpstr>IDS : Intrusion Detection System</vt:lpstr>
      <vt:lpstr>How does an IDS work? </vt:lpstr>
      <vt:lpstr>IDS can be categorized into two main types:</vt:lpstr>
      <vt:lpstr>NIDS</vt:lpstr>
      <vt:lpstr>HIDS</vt:lpstr>
      <vt:lpstr>Business Understanding</vt:lpstr>
      <vt:lpstr>Business Understanding</vt:lpstr>
      <vt:lpstr>Business Understanding</vt:lpstr>
      <vt:lpstr>PowerPoint Presentation</vt:lpstr>
      <vt:lpstr>PowerPoint Presentation</vt:lpstr>
      <vt:lpstr>PowerPoint Presentation</vt:lpstr>
      <vt:lpstr>Study on Decision Tree and KNN Algorithm for  Intrusion Detection System</vt:lpstr>
      <vt:lpstr>Data Preparation</vt:lpstr>
      <vt:lpstr>Data Visualization</vt:lpstr>
      <vt:lpstr>Data Visualization</vt:lpstr>
      <vt:lpstr>Correlation</vt:lpstr>
      <vt:lpstr>Correlation</vt:lpstr>
      <vt:lpstr>Linear Regression</vt:lpstr>
      <vt:lpstr>Linear Regression </vt:lpstr>
      <vt:lpstr>Detecting Outliers   </vt:lpstr>
      <vt:lpstr>Dealing with Outliers </vt:lpstr>
      <vt:lpstr>Feature Engineering: </vt:lpstr>
      <vt:lpstr>VISUALIZATION</vt:lpstr>
      <vt:lpstr>Univariate Analaysis </vt:lpstr>
      <vt:lpstr>Bivariate Analysis </vt:lpstr>
      <vt:lpstr>Data transformation </vt:lpstr>
      <vt:lpstr>Dimensionality Reduction </vt:lpstr>
      <vt:lpstr>ANOVA </vt:lpstr>
      <vt:lpstr>PCA </vt:lpstr>
      <vt:lpstr>Models function</vt:lpstr>
      <vt:lpstr>PowerPoint Presentation</vt:lpstr>
      <vt:lpstr>Decision Tree Model </vt:lpstr>
      <vt:lpstr>Models Evaluation </vt:lpstr>
      <vt:lpstr>Models comparaison</vt:lpstr>
      <vt:lpstr>Anomaly Detection Using Gaussian Mixture Probability Model to Implement Intrusion Detection System</vt:lpstr>
      <vt:lpstr>Pre-processing</vt:lpstr>
      <vt:lpstr>Circle Correlation</vt:lpstr>
      <vt:lpstr>FGMPM</vt:lpstr>
      <vt:lpstr> Create DataSets</vt:lpstr>
      <vt:lpstr>Models</vt:lpstr>
      <vt:lpstr>GMM Voting _ GMM Classic</vt:lpstr>
      <vt:lpstr>GMM Voting Confusion matrix</vt:lpstr>
      <vt:lpstr>Projection de PCA sur GMM</vt:lpstr>
      <vt:lpstr>K_means</vt:lpstr>
      <vt:lpstr>K_means: squared euclidean  distances</vt:lpstr>
      <vt:lpstr>Hyper parameter </vt:lpstr>
      <vt:lpstr>DBSCAN</vt:lpstr>
      <vt:lpstr>Evaluation</vt:lpstr>
      <vt:lpstr>Déploiement</vt:lpstr>
      <vt:lpstr>PowerPoint Presentation</vt:lpstr>
      <vt:lpstr>PowerPoint Presentation</vt:lpstr>
      <vt:lpstr>Thank you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yasmine amor</dc:creator>
  <cp:lastModifiedBy>Yasmine Amor</cp:lastModifiedBy>
  <cp:revision>1</cp:revision>
  <dcterms:modified xsi:type="dcterms:W3CDTF">2024-10-06T17:08:37Z</dcterms:modified>
</cp:coreProperties>
</file>